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715" r:id="rId5"/>
  </p:sldMasterIdLst>
  <p:notesMasterIdLst>
    <p:notesMasterId r:id="rId35"/>
  </p:notesMasterIdLst>
  <p:handoutMasterIdLst>
    <p:handoutMasterId r:id="rId36"/>
  </p:handoutMasterIdLst>
  <p:sldIdLst>
    <p:sldId id="294" r:id="rId6"/>
    <p:sldId id="522" r:id="rId7"/>
    <p:sldId id="523" r:id="rId8"/>
    <p:sldId id="504" r:id="rId9"/>
    <p:sldId id="524" r:id="rId10"/>
    <p:sldId id="511" r:id="rId11"/>
    <p:sldId id="525" r:id="rId12"/>
    <p:sldId id="506" r:id="rId13"/>
    <p:sldId id="512" r:id="rId14"/>
    <p:sldId id="526" r:id="rId15"/>
    <p:sldId id="534" r:id="rId16"/>
    <p:sldId id="301" r:id="rId17"/>
    <p:sldId id="527" r:id="rId18"/>
    <p:sldId id="261" r:id="rId19"/>
    <p:sldId id="272" r:id="rId20"/>
    <p:sldId id="533" r:id="rId21"/>
    <p:sldId id="528" r:id="rId22"/>
    <p:sldId id="269" r:id="rId23"/>
    <p:sldId id="529" r:id="rId24"/>
    <p:sldId id="257" r:id="rId25"/>
    <p:sldId id="258" r:id="rId26"/>
    <p:sldId id="263" r:id="rId27"/>
    <p:sldId id="497" r:id="rId28"/>
    <p:sldId id="498" r:id="rId29"/>
    <p:sldId id="531" r:id="rId30"/>
    <p:sldId id="532" r:id="rId31"/>
    <p:sldId id="505" r:id="rId32"/>
    <p:sldId id="535" r:id="rId33"/>
    <p:sldId id="5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5076DD-8BCD-77D8-2DB5-A89FC0D501EF}" name="Peter Wied Stenkilde" initials="PS" userId="S::blp517@ku.dk::9aa0e9fb-cf1b-4e4a-8fb1-e5210f1033a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B5C"/>
    <a:srgbClr val="B01513"/>
    <a:srgbClr val="58785F"/>
    <a:srgbClr val="4C4CFF"/>
    <a:srgbClr val="AD4562"/>
    <a:srgbClr val="ED645B"/>
    <a:srgbClr val="A84A6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F3520-4394-487D-8449-0587FC23B322}" v="106" dt="2025-05-22T07:44:13.473"/>
    <p1510:client id="{AD218D91-A989-4116-BD00-447C47AFDE5A}" v="10" dt="2025-05-22T07:51:17.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228" y="108"/>
      </p:cViewPr>
      <p:guideLst>
        <p:guide orient="horz" pos="936"/>
        <p:guide orient="horz" pos="391"/>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22/05/2025</a:t>
            </a:fld>
            <a:endParaRPr lang="en-GB"/>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‹nr.›</a:t>
            </a:fld>
            <a:endParaRPr lang="en-GB"/>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22/05/2025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01d8072dcb_7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01d8072dcb_7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10</a:t>
            </a:fld>
            <a:endParaRPr lang="en-GB"/>
          </a:p>
        </p:txBody>
      </p:sp>
    </p:spTree>
    <p:extLst>
      <p:ext uri="{BB962C8B-B14F-4D97-AF65-F5344CB8AC3E}">
        <p14:creationId xmlns:p14="http://schemas.microsoft.com/office/powerpoint/2010/main" val="325261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BF792-D48B-6BA2-C0C5-9671BC3A6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2A993-E0BD-8182-2814-7339CC92D23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D7212B-3400-15F5-0568-1D2F533558D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1925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3962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77E35F-36A4-4C3A-89A4-ED97682377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903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1777E35F-36A4-4C3A-89A4-ED97682377C8}" type="slidenum">
              <a:rPr lang="en-GB" smtClean="0"/>
              <a:t>14</a:t>
            </a:fld>
            <a:endParaRPr lang="en-GB"/>
          </a:p>
        </p:txBody>
      </p:sp>
    </p:spTree>
    <p:extLst>
      <p:ext uri="{BB962C8B-B14F-4D97-AF65-F5344CB8AC3E}">
        <p14:creationId xmlns:p14="http://schemas.microsoft.com/office/powerpoint/2010/main" val="297518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1777E35F-36A4-4C3A-89A4-ED97682377C8}" type="slidenum">
              <a:rPr lang="en-GB" smtClean="0"/>
              <a:t>15</a:t>
            </a:fld>
            <a:endParaRPr lang="en-GB"/>
          </a:p>
        </p:txBody>
      </p:sp>
    </p:spTree>
    <p:extLst>
      <p:ext uri="{BB962C8B-B14F-4D97-AF65-F5344CB8AC3E}">
        <p14:creationId xmlns:p14="http://schemas.microsoft.com/office/powerpoint/2010/main" val="119131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en-GB" smtClean="0"/>
              <a:t>16</a:t>
            </a:fld>
            <a:endParaRPr lang="en-GB"/>
          </a:p>
        </p:txBody>
      </p:sp>
    </p:spTree>
    <p:extLst>
      <p:ext uri="{BB962C8B-B14F-4D97-AF65-F5344CB8AC3E}">
        <p14:creationId xmlns:p14="http://schemas.microsoft.com/office/powerpoint/2010/main" val="158136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en-GB" smtClean="0"/>
              <a:t>17</a:t>
            </a:fld>
            <a:endParaRPr lang="en-GB"/>
          </a:p>
        </p:txBody>
      </p:sp>
    </p:spTree>
    <p:extLst>
      <p:ext uri="{BB962C8B-B14F-4D97-AF65-F5344CB8AC3E}">
        <p14:creationId xmlns:p14="http://schemas.microsoft.com/office/powerpoint/2010/main" val="368464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1777E35F-36A4-4C3A-89A4-ED97682377C8}" type="slidenum">
              <a:rPr lang="en-GB" smtClean="0"/>
              <a:t>18</a:t>
            </a:fld>
            <a:endParaRPr lang="en-GB"/>
          </a:p>
        </p:txBody>
      </p:sp>
    </p:spTree>
    <p:extLst>
      <p:ext uri="{BB962C8B-B14F-4D97-AF65-F5344CB8AC3E}">
        <p14:creationId xmlns:p14="http://schemas.microsoft.com/office/powerpoint/2010/main" val="93464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en-GB" smtClean="0"/>
              <a:t>19</a:t>
            </a:fld>
            <a:endParaRPr lang="en-GB"/>
          </a:p>
        </p:txBody>
      </p:sp>
    </p:spTree>
    <p:extLst>
      <p:ext uri="{BB962C8B-B14F-4D97-AF65-F5344CB8AC3E}">
        <p14:creationId xmlns:p14="http://schemas.microsoft.com/office/powerpoint/2010/main" val="207458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3866294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1777E35F-36A4-4C3A-89A4-ED97682377C8}" type="slidenum">
              <a:rPr lang="en-GB" smtClean="0"/>
              <a:t>20</a:t>
            </a:fld>
            <a:endParaRPr lang="en-GB"/>
          </a:p>
        </p:txBody>
      </p:sp>
    </p:spTree>
    <p:extLst>
      <p:ext uri="{BB962C8B-B14F-4D97-AF65-F5344CB8AC3E}">
        <p14:creationId xmlns:p14="http://schemas.microsoft.com/office/powerpoint/2010/main" val="2005614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1777E35F-36A4-4C3A-89A4-ED97682377C8}" type="slidenum">
              <a:rPr lang="en-GB" smtClean="0"/>
              <a:t>21</a:t>
            </a:fld>
            <a:endParaRPr lang="en-GB"/>
          </a:p>
        </p:txBody>
      </p:sp>
    </p:spTree>
    <p:extLst>
      <p:ext uri="{BB962C8B-B14F-4D97-AF65-F5344CB8AC3E}">
        <p14:creationId xmlns:p14="http://schemas.microsoft.com/office/powerpoint/2010/main" val="4058187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1777E35F-36A4-4C3A-89A4-ED97682377C8}" type="slidenum">
              <a:rPr lang="en-GB" smtClean="0"/>
              <a:t>22</a:t>
            </a:fld>
            <a:endParaRPr lang="en-GB"/>
          </a:p>
        </p:txBody>
      </p:sp>
    </p:spTree>
    <p:extLst>
      <p:ext uri="{BB962C8B-B14F-4D97-AF65-F5344CB8AC3E}">
        <p14:creationId xmlns:p14="http://schemas.microsoft.com/office/powerpoint/2010/main" val="4213835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DBCCD-0EE0-D52D-C05B-DA4BF348212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ABEC926-E174-9C60-AC8B-DC9C0A1DE34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BA1F749-807C-0ED4-9850-D0150ECF7368}"/>
              </a:ext>
            </a:extLst>
          </p:cNvPr>
          <p:cNvSpPr>
            <a:spLocks noGrp="1"/>
          </p:cNvSpPr>
          <p:nvPr>
            <p:ph type="body" idx="1"/>
          </p:nvPr>
        </p:nvSpPr>
        <p:spPr/>
        <p:txBody>
          <a:bodyPr/>
          <a:lstStyle/>
          <a:p>
            <a:r>
              <a:rPr lang="en-GB"/>
              <a:t>Vi </a:t>
            </a:r>
            <a:r>
              <a:rPr lang="en-GB" err="1"/>
              <a:t>har</a:t>
            </a:r>
            <a:r>
              <a:rPr lang="en-GB"/>
              <a:t> nu </a:t>
            </a:r>
            <a:r>
              <a:rPr lang="en-GB" err="1"/>
              <a:t>arbejdet</a:t>
            </a:r>
            <a:r>
              <a:rPr lang="en-GB"/>
              <a:t> </a:t>
            </a:r>
            <a:r>
              <a:rPr lang="en-GB" err="1"/>
              <a:t>matematisk</a:t>
            </a:r>
            <a:r>
              <a:rPr lang="en-GB"/>
              <a:t> med </a:t>
            </a:r>
            <a:r>
              <a:rPr lang="en-GB" err="1"/>
              <a:t>noget</a:t>
            </a:r>
            <a:r>
              <a:rPr lang="en-GB"/>
              <a:t> I </a:t>
            </a:r>
            <a:r>
              <a:rPr lang="en-GB" err="1"/>
              <a:t>kender</a:t>
            </a:r>
            <a:r>
              <a:rPr lang="en-GB"/>
              <a:t> </a:t>
            </a:r>
            <a:r>
              <a:rPr lang="en-GB" err="1"/>
              <a:t>fra</a:t>
            </a:r>
            <a:r>
              <a:rPr lang="en-GB"/>
              <a:t> </a:t>
            </a:r>
            <a:r>
              <a:rPr lang="en-GB" err="1"/>
              <a:t>virkeligheden</a:t>
            </a:r>
            <a:r>
              <a:rPr lang="en-GB"/>
              <a:t>. Det </a:t>
            </a:r>
            <a:r>
              <a:rPr lang="en-GB" err="1"/>
              <a:t>kalder</a:t>
            </a:r>
            <a:r>
              <a:rPr lang="en-GB"/>
              <a:t> man </a:t>
            </a:r>
            <a:r>
              <a:rPr lang="en-GB" err="1"/>
              <a:t>matematisk</a:t>
            </a:r>
            <a:r>
              <a:rPr lang="en-GB"/>
              <a:t> </a:t>
            </a:r>
            <a:r>
              <a:rPr lang="en-GB" err="1"/>
              <a:t>modellering</a:t>
            </a:r>
            <a:r>
              <a:rPr lang="en-GB"/>
              <a:t>.</a:t>
            </a:r>
          </a:p>
          <a:p>
            <a:r>
              <a:rPr lang="en-GB" err="1"/>
              <a:t>Beskrivelse</a:t>
            </a:r>
            <a:r>
              <a:rPr lang="en-GB"/>
              <a:t> </a:t>
            </a:r>
            <a:r>
              <a:rPr lang="en-GB" err="1"/>
              <a:t>af</a:t>
            </a:r>
            <a:r>
              <a:rPr lang="en-GB"/>
              <a:t> </a:t>
            </a:r>
            <a:r>
              <a:rPr lang="en-GB" err="1"/>
              <a:t>modelleringen</a:t>
            </a:r>
            <a:r>
              <a:rPr lang="en-GB"/>
              <a:t>: Vi starter </a:t>
            </a:r>
            <a:r>
              <a:rPr lang="en-GB" err="1"/>
              <a:t>ved</a:t>
            </a:r>
            <a:r>
              <a:rPr lang="en-GB"/>
              <a:t> </a:t>
            </a:r>
            <a:r>
              <a:rPr lang="en-GB" err="1"/>
              <a:t>virkeligheden</a:t>
            </a:r>
            <a:r>
              <a:rPr lang="en-GB"/>
              <a:t> </a:t>
            </a:r>
            <a:r>
              <a:rPr lang="en-GB" err="1"/>
              <a:t>som</a:t>
            </a:r>
            <a:r>
              <a:rPr lang="en-GB"/>
              <a:t> vi </a:t>
            </a:r>
            <a:r>
              <a:rPr lang="en-GB" err="1"/>
              <a:t>ønsker</a:t>
            </a:r>
            <a:r>
              <a:rPr lang="en-GB"/>
              <a:t> at </a:t>
            </a:r>
            <a:r>
              <a:rPr lang="en-GB" err="1"/>
              <a:t>undersøge</a:t>
            </a:r>
            <a:r>
              <a:rPr lang="en-GB"/>
              <a:t>. </a:t>
            </a:r>
            <a:r>
              <a:rPr lang="en-GB" err="1"/>
              <a:t>Virkeligheden</a:t>
            </a:r>
            <a:r>
              <a:rPr lang="en-GB"/>
              <a:t> er </a:t>
            </a:r>
            <a:r>
              <a:rPr lang="en-GB" err="1"/>
              <a:t>virkelig</a:t>
            </a:r>
            <a:r>
              <a:rPr lang="en-GB"/>
              <a:t> </a:t>
            </a:r>
            <a:r>
              <a:rPr lang="en-GB" err="1"/>
              <a:t>kompleks</a:t>
            </a:r>
            <a:r>
              <a:rPr lang="en-GB"/>
              <a:t>, </a:t>
            </a:r>
            <a:r>
              <a:rPr lang="en-GB" err="1"/>
              <a:t>så</a:t>
            </a:r>
            <a:r>
              <a:rPr lang="en-GB"/>
              <a:t> vi </a:t>
            </a:r>
            <a:r>
              <a:rPr lang="en-GB" err="1"/>
              <a:t>foretager</a:t>
            </a:r>
            <a:r>
              <a:rPr lang="en-GB"/>
              <a:t> </a:t>
            </a:r>
            <a:r>
              <a:rPr lang="en-GB" err="1"/>
              <a:t>nogle</a:t>
            </a:r>
            <a:r>
              <a:rPr lang="en-GB"/>
              <a:t> </a:t>
            </a:r>
            <a:r>
              <a:rPr lang="en-GB" err="1"/>
              <a:t>forsimplinger</a:t>
            </a:r>
            <a:r>
              <a:rPr lang="en-GB"/>
              <a:t> </a:t>
            </a:r>
            <a:r>
              <a:rPr lang="en-GB" err="1"/>
              <a:t>inden</a:t>
            </a:r>
            <a:r>
              <a:rPr lang="en-GB"/>
              <a:t> vi starter </a:t>
            </a:r>
            <a:r>
              <a:rPr lang="en-GB" err="1"/>
              <a:t>selve</a:t>
            </a:r>
            <a:r>
              <a:rPr lang="en-GB"/>
              <a:t> </a:t>
            </a:r>
            <a:r>
              <a:rPr lang="en-GB" err="1"/>
              <a:t>undersøgelsen</a:t>
            </a:r>
            <a:r>
              <a:rPr lang="en-GB"/>
              <a:t>. </a:t>
            </a:r>
            <a:r>
              <a:rPr lang="en-GB" err="1"/>
              <a:t>Så</a:t>
            </a:r>
            <a:r>
              <a:rPr lang="en-GB"/>
              <a:t> </a:t>
            </a:r>
            <a:r>
              <a:rPr lang="en-GB" err="1"/>
              <a:t>skal</a:t>
            </a:r>
            <a:r>
              <a:rPr lang="en-GB"/>
              <a:t> </a:t>
            </a:r>
            <a:r>
              <a:rPr lang="en-GB" err="1"/>
              <a:t>problemet</a:t>
            </a:r>
            <a:r>
              <a:rPr lang="en-GB"/>
              <a:t> </a:t>
            </a:r>
            <a:r>
              <a:rPr lang="en-GB" err="1"/>
              <a:t>oversættes</a:t>
            </a:r>
            <a:r>
              <a:rPr lang="en-GB"/>
              <a:t> </a:t>
            </a:r>
            <a:r>
              <a:rPr lang="en-GB" err="1"/>
              <a:t>til</a:t>
            </a:r>
            <a:r>
              <a:rPr lang="en-GB"/>
              <a:t> </a:t>
            </a:r>
            <a:r>
              <a:rPr lang="en-GB" err="1"/>
              <a:t>matematik</a:t>
            </a:r>
            <a:r>
              <a:rPr lang="en-GB"/>
              <a:t> </a:t>
            </a:r>
            <a:r>
              <a:rPr lang="en-GB" err="1"/>
              <a:t>og</a:t>
            </a:r>
            <a:r>
              <a:rPr lang="en-GB"/>
              <a:t> </a:t>
            </a:r>
            <a:r>
              <a:rPr lang="en-GB" err="1"/>
              <a:t>derefter</a:t>
            </a:r>
            <a:r>
              <a:rPr lang="en-GB"/>
              <a:t> </a:t>
            </a:r>
            <a:r>
              <a:rPr lang="en-GB" err="1"/>
              <a:t>bruges</a:t>
            </a:r>
            <a:r>
              <a:rPr lang="en-GB"/>
              <a:t> </a:t>
            </a:r>
            <a:r>
              <a:rPr lang="en-GB" err="1"/>
              <a:t>matematikken</a:t>
            </a:r>
            <a:r>
              <a:rPr lang="en-GB"/>
              <a:t> </a:t>
            </a:r>
            <a:r>
              <a:rPr lang="en-GB" err="1"/>
              <a:t>til</a:t>
            </a:r>
            <a:r>
              <a:rPr lang="en-GB"/>
              <a:t> at </a:t>
            </a:r>
            <a:r>
              <a:rPr lang="en-GB" err="1"/>
              <a:t>finde</a:t>
            </a:r>
            <a:r>
              <a:rPr lang="en-GB"/>
              <a:t> et </a:t>
            </a:r>
            <a:r>
              <a:rPr lang="en-GB" err="1"/>
              <a:t>svar</a:t>
            </a:r>
            <a:r>
              <a:rPr lang="en-GB"/>
              <a:t>. Dette </a:t>
            </a:r>
            <a:r>
              <a:rPr lang="en-GB" err="1"/>
              <a:t>svar</a:t>
            </a:r>
            <a:r>
              <a:rPr lang="en-GB"/>
              <a:t> </a:t>
            </a:r>
            <a:r>
              <a:rPr lang="en-GB" err="1"/>
              <a:t>skal</a:t>
            </a:r>
            <a:r>
              <a:rPr lang="en-GB"/>
              <a:t> </a:t>
            </a:r>
            <a:r>
              <a:rPr lang="en-GB" err="1"/>
              <a:t>fortolkes</a:t>
            </a:r>
            <a:r>
              <a:rPr lang="en-GB"/>
              <a:t> </a:t>
            </a:r>
            <a:r>
              <a:rPr lang="en-GB" err="1"/>
              <a:t>i</a:t>
            </a:r>
            <a:r>
              <a:rPr lang="en-GB"/>
              <a:t> forhold </a:t>
            </a:r>
            <a:r>
              <a:rPr lang="en-GB" err="1"/>
              <a:t>til</a:t>
            </a:r>
            <a:r>
              <a:rPr lang="en-GB"/>
              <a:t> den </a:t>
            </a:r>
            <a:r>
              <a:rPr lang="en-GB" err="1"/>
              <a:t>oprindelige</a:t>
            </a:r>
            <a:r>
              <a:rPr lang="en-GB"/>
              <a:t> </a:t>
            </a:r>
            <a:r>
              <a:rPr lang="en-GB" err="1"/>
              <a:t>problemstilling</a:t>
            </a:r>
            <a:r>
              <a:rPr lang="en-GB"/>
              <a:t>. </a:t>
            </a:r>
            <a:r>
              <a:rPr lang="en-GB" err="1"/>
              <a:t>Til</a:t>
            </a:r>
            <a:r>
              <a:rPr lang="en-GB"/>
              <a:t> </a:t>
            </a:r>
            <a:r>
              <a:rPr lang="en-GB" err="1"/>
              <a:t>sidst</a:t>
            </a:r>
            <a:r>
              <a:rPr lang="en-GB"/>
              <a:t> </a:t>
            </a:r>
            <a:r>
              <a:rPr lang="en-GB" err="1"/>
              <a:t>må</a:t>
            </a:r>
            <a:r>
              <a:rPr lang="en-GB"/>
              <a:t> man </a:t>
            </a:r>
            <a:r>
              <a:rPr lang="en-GB" err="1"/>
              <a:t>tage</a:t>
            </a:r>
            <a:r>
              <a:rPr lang="en-GB"/>
              <a:t> stilling </a:t>
            </a:r>
            <a:r>
              <a:rPr lang="en-GB" err="1"/>
              <a:t>til</a:t>
            </a:r>
            <a:r>
              <a:rPr lang="en-GB"/>
              <a:t> om det </a:t>
            </a:r>
            <a:r>
              <a:rPr lang="en-GB" err="1"/>
              <a:t>svar</a:t>
            </a:r>
            <a:r>
              <a:rPr lang="en-GB"/>
              <a:t> man </a:t>
            </a:r>
            <a:r>
              <a:rPr lang="en-GB" err="1"/>
              <a:t>har</a:t>
            </a:r>
            <a:r>
              <a:rPr lang="en-GB"/>
              <a:t> </a:t>
            </a:r>
            <a:r>
              <a:rPr lang="en-GB" err="1"/>
              <a:t>fået</a:t>
            </a:r>
            <a:r>
              <a:rPr lang="en-GB"/>
              <a:t>, </a:t>
            </a:r>
            <a:r>
              <a:rPr lang="en-GB" err="1"/>
              <a:t>svarer</a:t>
            </a:r>
            <a:r>
              <a:rPr lang="en-GB"/>
              <a:t> </a:t>
            </a:r>
            <a:r>
              <a:rPr lang="en-GB" err="1"/>
              <a:t>på</a:t>
            </a:r>
            <a:r>
              <a:rPr lang="en-GB"/>
              <a:t> </a:t>
            </a:r>
            <a:r>
              <a:rPr lang="en-GB" err="1"/>
              <a:t>spørgsmålet</a:t>
            </a:r>
            <a:r>
              <a:rPr lang="en-GB"/>
              <a:t>. </a:t>
            </a:r>
            <a:r>
              <a:rPr lang="en-GB" err="1"/>
              <a:t>Hvis</a:t>
            </a:r>
            <a:r>
              <a:rPr lang="en-GB"/>
              <a:t> </a:t>
            </a:r>
            <a:r>
              <a:rPr lang="en-GB" err="1"/>
              <a:t>ikke</a:t>
            </a:r>
            <a:r>
              <a:rPr lang="en-GB"/>
              <a:t>, </a:t>
            </a:r>
            <a:r>
              <a:rPr lang="en-GB" err="1"/>
              <a:t>må</a:t>
            </a:r>
            <a:r>
              <a:rPr lang="en-GB"/>
              <a:t> man </a:t>
            </a:r>
            <a:r>
              <a:rPr lang="en-GB" err="1"/>
              <a:t>ændre</a:t>
            </a:r>
            <a:r>
              <a:rPr lang="en-GB"/>
              <a:t> </a:t>
            </a:r>
            <a:r>
              <a:rPr lang="en-GB" err="1"/>
              <a:t>forsimplingen</a:t>
            </a:r>
            <a:r>
              <a:rPr lang="en-GB"/>
              <a:t> </a:t>
            </a:r>
            <a:r>
              <a:rPr lang="en-GB" err="1"/>
              <a:t>eller</a:t>
            </a:r>
            <a:r>
              <a:rPr lang="en-GB"/>
              <a:t> </a:t>
            </a:r>
            <a:r>
              <a:rPr lang="en-GB" err="1"/>
              <a:t>oversættelsen</a:t>
            </a:r>
            <a:r>
              <a:rPr lang="en-GB"/>
              <a:t> </a:t>
            </a:r>
            <a:r>
              <a:rPr lang="en-GB" err="1"/>
              <a:t>og</a:t>
            </a:r>
            <a:r>
              <a:rPr lang="en-GB"/>
              <a:t> </a:t>
            </a:r>
            <a:r>
              <a:rPr lang="en-GB" err="1"/>
              <a:t>prøve</a:t>
            </a:r>
            <a:r>
              <a:rPr lang="en-GB"/>
              <a:t> </a:t>
            </a:r>
            <a:r>
              <a:rPr lang="en-GB" err="1"/>
              <a:t>igen</a:t>
            </a:r>
            <a:r>
              <a:rPr lang="en-GB"/>
              <a:t>.</a:t>
            </a:r>
          </a:p>
        </p:txBody>
      </p:sp>
      <p:sp>
        <p:nvSpPr>
          <p:cNvPr id="4" name="Pladsholder til slidenummer 3">
            <a:extLst>
              <a:ext uri="{FF2B5EF4-FFF2-40B4-BE49-F238E27FC236}">
                <a16:creationId xmlns:a16="http://schemas.microsoft.com/office/drawing/2014/main" id="{2788FDD7-F3F6-5253-125C-4A60EDFC92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Microsoft New Tai Lue"/>
              <a:ea typeface="+mn-ea"/>
              <a:cs typeface="+mn-cs"/>
            </a:endParaRPr>
          </a:p>
        </p:txBody>
      </p:sp>
    </p:spTree>
    <p:extLst>
      <p:ext uri="{BB962C8B-B14F-4D97-AF65-F5344CB8AC3E}">
        <p14:creationId xmlns:p14="http://schemas.microsoft.com/office/powerpoint/2010/main" val="1055794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85933-FC90-FA24-1666-6A0130A5D6D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5ED9C6D-593C-7139-0124-1AC38B4DF13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846F967-812D-9C36-948E-ECBF79175D91}"/>
              </a:ext>
            </a:extLst>
          </p:cNvPr>
          <p:cNvSpPr>
            <a:spLocks noGrp="1"/>
          </p:cNvSpPr>
          <p:nvPr>
            <p:ph type="body" idx="1"/>
          </p:nvPr>
        </p:nvSpPr>
        <p:spPr/>
        <p:txBody>
          <a:bodyPr/>
          <a:lstStyle/>
          <a:p>
            <a:endParaRPr lang="en-GB"/>
          </a:p>
        </p:txBody>
      </p:sp>
      <p:sp>
        <p:nvSpPr>
          <p:cNvPr id="4" name="Pladsholder til slidenummer 3">
            <a:extLst>
              <a:ext uri="{FF2B5EF4-FFF2-40B4-BE49-F238E27FC236}">
                <a16:creationId xmlns:a16="http://schemas.microsoft.com/office/drawing/2014/main" id="{9F00733B-97D6-0419-C953-44A3394713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Microsoft New Tai Lue"/>
              <a:ea typeface="+mn-ea"/>
              <a:cs typeface="+mn-cs"/>
            </a:endParaRPr>
          </a:p>
        </p:txBody>
      </p:sp>
    </p:spTree>
    <p:extLst>
      <p:ext uri="{BB962C8B-B14F-4D97-AF65-F5344CB8AC3E}">
        <p14:creationId xmlns:p14="http://schemas.microsoft.com/office/powerpoint/2010/main" val="2521490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C07B3-CF0E-F399-9959-253121AF9C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82780E9-FEE7-EA26-7D84-F8A92E49A0C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B266E86-E53E-0850-9C14-4FAAF678C823}"/>
              </a:ext>
            </a:extLst>
          </p:cNvPr>
          <p:cNvSpPr>
            <a:spLocks noGrp="1"/>
          </p:cNvSpPr>
          <p:nvPr>
            <p:ph type="body" idx="1"/>
          </p:nvPr>
        </p:nvSpPr>
        <p:spPr/>
        <p:txBody>
          <a:bodyPr/>
          <a:lstStyle/>
          <a:p>
            <a:endParaRPr lang="en-GB"/>
          </a:p>
        </p:txBody>
      </p:sp>
      <p:sp>
        <p:nvSpPr>
          <p:cNvPr id="4" name="Pladsholder til slidenummer 3">
            <a:extLst>
              <a:ext uri="{FF2B5EF4-FFF2-40B4-BE49-F238E27FC236}">
                <a16:creationId xmlns:a16="http://schemas.microsoft.com/office/drawing/2014/main" id="{4747A271-DBAC-47D8-2524-5589ECCD69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000000"/>
              </a:solidFill>
              <a:effectLst/>
              <a:uLnTx/>
              <a:uFillTx/>
              <a:latin typeface="Microsoft New Tai Lue"/>
              <a:ea typeface="+mn-ea"/>
              <a:cs typeface="+mn-cs"/>
            </a:endParaRPr>
          </a:p>
        </p:txBody>
      </p:sp>
    </p:spTree>
    <p:extLst>
      <p:ext uri="{BB962C8B-B14F-4D97-AF65-F5344CB8AC3E}">
        <p14:creationId xmlns:p14="http://schemas.microsoft.com/office/powerpoint/2010/main" val="225657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en-GB" smtClean="0"/>
              <a:t>26</a:t>
            </a:fld>
            <a:endParaRPr lang="en-GB"/>
          </a:p>
        </p:txBody>
      </p:sp>
    </p:spTree>
    <p:extLst>
      <p:ext uri="{BB962C8B-B14F-4D97-AF65-F5344CB8AC3E}">
        <p14:creationId xmlns:p14="http://schemas.microsoft.com/office/powerpoint/2010/main" val="3646723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27</a:t>
            </a:fld>
            <a:endParaRPr lang="en-GB"/>
          </a:p>
        </p:txBody>
      </p:sp>
    </p:spTree>
    <p:extLst>
      <p:ext uri="{BB962C8B-B14F-4D97-AF65-F5344CB8AC3E}">
        <p14:creationId xmlns:p14="http://schemas.microsoft.com/office/powerpoint/2010/main" val="3372422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en-GB" smtClean="0"/>
              <a:t>28</a:t>
            </a:fld>
            <a:endParaRPr lang="en-GB"/>
          </a:p>
        </p:txBody>
      </p:sp>
    </p:spTree>
    <p:extLst>
      <p:ext uri="{BB962C8B-B14F-4D97-AF65-F5344CB8AC3E}">
        <p14:creationId xmlns:p14="http://schemas.microsoft.com/office/powerpoint/2010/main" val="159976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29</a:t>
            </a:fld>
            <a:endParaRPr lang="en-GB"/>
          </a:p>
        </p:txBody>
      </p:sp>
    </p:spTree>
    <p:extLst>
      <p:ext uri="{BB962C8B-B14F-4D97-AF65-F5344CB8AC3E}">
        <p14:creationId xmlns:p14="http://schemas.microsoft.com/office/powerpoint/2010/main" val="294030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330292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387930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19800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34C5D-DDB0-C484-C0CD-A16AFEF92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F12E5-E682-5D62-1B39-E0869CB0194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592915F-98B0-8AA1-9236-4E3F1C32A34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87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278772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49436F85-577F-4A92-A47F-D540A2BCC821}" type="slidenum">
              <a:rPr lang="en-GB" smtClean="0"/>
              <a:t>8</a:t>
            </a:fld>
            <a:endParaRPr lang="en-GB"/>
          </a:p>
        </p:txBody>
      </p:sp>
    </p:spTree>
    <p:extLst>
      <p:ext uri="{BB962C8B-B14F-4D97-AF65-F5344CB8AC3E}">
        <p14:creationId xmlns:p14="http://schemas.microsoft.com/office/powerpoint/2010/main" val="73057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a:extLst>
            <a:ext uri="{FF2B5EF4-FFF2-40B4-BE49-F238E27FC236}">
              <a16:creationId xmlns:a16="http://schemas.microsoft.com/office/drawing/2014/main" id="{B4C11601-1F94-719A-89A4-9E693DEF7796}"/>
            </a:ext>
          </a:extLst>
        </p:cNvPr>
        <p:cNvGrpSpPr/>
        <p:nvPr/>
      </p:nvGrpSpPr>
      <p:grpSpPr>
        <a:xfrm>
          <a:off x="0" y="0"/>
          <a:ext cx="0" cy="0"/>
          <a:chOff x="0" y="0"/>
          <a:chExt cx="0" cy="0"/>
        </a:xfrm>
      </p:grpSpPr>
      <p:sp>
        <p:nvSpPr>
          <p:cNvPr id="634" name="Google Shape;634;g301d8072dcb_7_6:notes">
            <a:extLst>
              <a:ext uri="{FF2B5EF4-FFF2-40B4-BE49-F238E27FC236}">
                <a16:creationId xmlns:a16="http://schemas.microsoft.com/office/drawing/2014/main" id="{D940680A-5A68-216D-AE0B-91C12C5D19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301d8072dcb_7_6:notes">
            <a:extLst>
              <a:ext uri="{FF2B5EF4-FFF2-40B4-BE49-F238E27FC236}">
                <a16:creationId xmlns:a16="http://schemas.microsoft.com/office/drawing/2014/main" id="{D5418E92-5D5D-2470-AAFA-05F7C7FD161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g301d8072dcb_7_6:notes">
            <a:extLst>
              <a:ext uri="{FF2B5EF4-FFF2-40B4-BE49-F238E27FC236}">
                <a16:creationId xmlns:a16="http://schemas.microsoft.com/office/drawing/2014/main" id="{6831EC80-2239-DD53-513D-0D5A33703B8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
              <a:t>9</a:t>
            </a:fld>
            <a:endParaRPr/>
          </a:p>
        </p:txBody>
      </p:sp>
    </p:spTree>
    <p:extLst>
      <p:ext uri="{BB962C8B-B14F-4D97-AF65-F5344CB8AC3E}">
        <p14:creationId xmlns:p14="http://schemas.microsoft.com/office/powerpoint/2010/main" val="2638791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www.designguide.ku.dk/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image.ku.dk/shared/hWmEPPfgximErBNWW58CxRIZfLkOMC9n"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a:t>Click to edit Master title style</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a:t>Klik for at tilføje titel</a:t>
            </a:r>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r>
              <a:rPr lang="da-DK"/>
              <a:t>20/05/2025</a:t>
            </a:r>
            <a:endParaRPr lang="en-GB"/>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r>
              <a:rPr lang="en-GB"/>
              <a:t>Albatros Workshop</a:t>
            </a:r>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‹nr.›</a:t>
            </a:fld>
            <a:endParaRPr lang="en-GB"/>
          </a:p>
        </p:txBody>
      </p:sp>
    </p:spTree>
    <p:extLst>
      <p:ext uri="{BB962C8B-B14F-4D97-AF65-F5344CB8AC3E}">
        <p14:creationId xmlns:p14="http://schemas.microsoft.com/office/powerpoint/2010/main" val="169068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7DFC9-3AF0-ED9F-D771-5A91D8A557DE}"/>
              </a:ext>
            </a:extLst>
          </p:cNvPr>
          <p:cNvSpPr>
            <a:spLocks noGrp="1"/>
          </p:cNvSpPr>
          <p:nvPr>
            <p:ph type="title"/>
          </p:nvPr>
        </p:nvSpPr>
        <p:spPr/>
        <p:txBody>
          <a:bodyPr/>
          <a:lstStyle/>
          <a:p>
            <a:r>
              <a:rPr lang="da-DK"/>
              <a:t>Klik for at redigere titeltypografien i masteren</a:t>
            </a:r>
            <a:endParaRPr lang="en-GB"/>
          </a:p>
        </p:txBody>
      </p:sp>
      <p:sp>
        <p:nvSpPr>
          <p:cNvPr id="3" name="Pladsholder til sidefod 2">
            <a:extLst>
              <a:ext uri="{FF2B5EF4-FFF2-40B4-BE49-F238E27FC236}">
                <a16:creationId xmlns:a16="http://schemas.microsoft.com/office/drawing/2014/main" id="{F8ADECD0-9921-A1AB-6903-D75708BA9CF0}"/>
              </a:ext>
            </a:extLst>
          </p:cNvPr>
          <p:cNvSpPr>
            <a:spLocks noGrp="1"/>
          </p:cNvSpPr>
          <p:nvPr>
            <p:ph type="ftr" sz="quarter" idx="10"/>
          </p:nvPr>
        </p:nvSpPr>
        <p:spPr/>
        <p:txBody>
          <a:bodyPr/>
          <a:lstStyle/>
          <a:p>
            <a:r>
              <a:rPr lang="en-GB"/>
              <a:t>Albatros Workshop</a:t>
            </a:r>
          </a:p>
        </p:txBody>
      </p:sp>
      <p:sp>
        <p:nvSpPr>
          <p:cNvPr id="4" name="Pladsholder til slidenummer 3">
            <a:extLst>
              <a:ext uri="{FF2B5EF4-FFF2-40B4-BE49-F238E27FC236}">
                <a16:creationId xmlns:a16="http://schemas.microsoft.com/office/drawing/2014/main" id="{A5B20727-A931-151F-7631-98332DAD4071}"/>
              </a:ext>
            </a:extLst>
          </p:cNvPr>
          <p:cNvSpPr>
            <a:spLocks noGrp="1"/>
          </p:cNvSpPr>
          <p:nvPr>
            <p:ph type="sldNum" sz="quarter" idx="11"/>
          </p:nvPr>
        </p:nvSpPr>
        <p:spPr/>
        <p:txBody>
          <a:bodyPr/>
          <a:lstStyle/>
          <a:p>
            <a:fld id="{091A926C-488A-4E3E-9C21-57CAA120E114}" type="slidenum">
              <a:rPr lang="en-GB" smtClean="0"/>
              <a:pPr/>
              <a:t>‹nr.›</a:t>
            </a:fld>
            <a:endParaRPr lang="en-GB"/>
          </a:p>
        </p:txBody>
      </p:sp>
      <p:sp>
        <p:nvSpPr>
          <p:cNvPr id="5" name="Pladsholder til dato 4">
            <a:extLst>
              <a:ext uri="{FF2B5EF4-FFF2-40B4-BE49-F238E27FC236}">
                <a16:creationId xmlns:a16="http://schemas.microsoft.com/office/drawing/2014/main" id="{DAF05B20-CE22-0734-3C69-68B397507B8A}"/>
              </a:ext>
            </a:extLst>
          </p:cNvPr>
          <p:cNvSpPr>
            <a:spLocks noGrp="1"/>
          </p:cNvSpPr>
          <p:nvPr>
            <p:ph type="dt" sz="half" idx="12"/>
          </p:nvPr>
        </p:nvSpPr>
        <p:spPr/>
        <p:txBody>
          <a:bodyPr/>
          <a:lstStyle/>
          <a:p>
            <a:r>
              <a:rPr lang="da-DK"/>
              <a:t>20/05/2025</a:t>
            </a:r>
            <a:endParaRPr lang="en-GB"/>
          </a:p>
        </p:txBody>
      </p:sp>
    </p:spTree>
    <p:extLst>
      <p:ext uri="{BB962C8B-B14F-4D97-AF65-F5344CB8AC3E}">
        <p14:creationId xmlns:p14="http://schemas.microsoft.com/office/powerpoint/2010/main" val="10827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4651" y="1628775"/>
            <a:ext cx="5356800" cy="4672800"/>
          </a:xfrm>
          <a:solidFill>
            <a:schemeClr val="bg1">
              <a:lumMod val="75000"/>
            </a:schemeClr>
          </a:solidFill>
        </p:spPr>
        <p:txBody>
          <a:bodyPr lIns="360000" tIns="1080000" rIns="360000" anchor="ctr" anchorCtr="0"/>
          <a:lstStyle>
            <a:lvl1pPr marL="0" indent="0" algn="ctr">
              <a:buNone/>
              <a:defRPr sz="2400" baseline="0">
                <a:solidFill>
                  <a:schemeClr val="bg1"/>
                </a:solidFill>
                <a:sym typeface="Wingdings" panose="05000000000000000000" pitchFamily="2" charset="2"/>
              </a:defRPr>
            </a:lvl1pPr>
          </a:lstStyle>
          <a:p>
            <a:r>
              <a:rPr lang="en-GB"/>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0" i="0" baseline="0"/>
            </a:lvl1pPr>
          </a:lstStyle>
          <a:p>
            <a:pPr lvl="0"/>
            <a:r>
              <a:rPr lang="en-GB"/>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dirty="0" smtClean="0"/>
            </a:lvl4pPr>
            <a:lvl5pPr>
              <a:defRPr lang="da-DK" dirty="0"/>
            </a:lvl5pPr>
          </a:lstStyle>
          <a:p>
            <a:pPr lvl="0"/>
            <a:r>
              <a:rPr lang="en-GB"/>
              <a:t>Klik for at indsætte tekst</a:t>
            </a:r>
          </a:p>
          <a:p>
            <a:pPr lvl="1"/>
            <a:r>
              <a:rPr lang="en-GB"/>
              <a:t>Andet niveau</a:t>
            </a:r>
          </a:p>
          <a:p>
            <a:pPr lvl="2"/>
            <a:r>
              <a:rPr lang="en-GB"/>
              <a:t>Tredje niveau</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101778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28775"/>
            <a:ext cx="11012487" cy="4673600"/>
          </a:xfrm>
          <a:solidFill>
            <a:schemeClr val="bg1">
              <a:lumMod val="75000"/>
            </a:schemeClr>
          </a:solidFill>
        </p:spPr>
        <p:txBody>
          <a:bodyPr lIns="0" tIns="1080000" rIns="0" anchor="ctr" anchorCtr="0"/>
          <a:lstStyle>
            <a:lvl1pPr marL="0" indent="0" algn="ctr">
              <a:buNone/>
              <a:defRPr sz="2400" b="0" i="0" baseline="0">
                <a:solidFill>
                  <a:schemeClr val="bg1"/>
                </a:solidFill>
                <a:sym typeface="Wingdings" panose="05000000000000000000" pitchFamily="2" charset="2"/>
              </a:defRPr>
            </a:lvl1pPr>
          </a:lstStyle>
          <a:p>
            <a:r>
              <a:rPr lang="en-GB"/>
              <a:t>Klik på ikonet, hvis du vil indsætte et billede </a:t>
            </a:r>
          </a:p>
        </p:txBody>
      </p:sp>
      <p:sp>
        <p:nvSpPr>
          <p:cNvPr id="2" name="Titel 1"/>
          <p:cNvSpPr>
            <a:spLocks noGrp="1"/>
          </p:cNvSpPr>
          <p:nvPr>
            <p:ph type="title" hasCustomPrompt="1"/>
          </p:nvPr>
        </p:nvSpPr>
        <p:spPr>
          <a:xfrm>
            <a:off x="588964" y="620712"/>
            <a:ext cx="11012486" cy="865187"/>
          </a:xfrm>
        </p:spPr>
        <p:txBody>
          <a:bodyPr/>
          <a:lstStyle/>
          <a:p>
            <a:r>
              <a:rPr lang="en-GB"/>
              <a:t>Klik for at tilføje overskrift</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361916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i="0" baseline="0"/>
            </a:lvl1pPr>
          </a:lstStyle>
          <a:p>
            <a:r>
              <a:rPr lang="en-GB"/>
              <a:t>Klik for at tilføje overskrift</a:t>
            </a:r>
          </a:p>
        </p:txBody>
      </p:sp>
      <p:sp>
        <p:nvSpPr>
          <p:cNvPr id="3" name="Pladsholder til dato 2"/>
          <p:cNvSpPr>
            <a:spLocks noGrp="1"/>
          </p:cNvSpPr>
          <p:nvPr>
            <p:ph type="dt" sz="half" idx="10"/>
          </p:nvPr>
        </p:nvSpPr>
        <p:spPr/>
        <p:txBody>
          <a:bodyPr/>
          <a:lstStyle/>
          <a:p>
            <a:r>
              <a:rPr lang="da-DK"/>
              <a:t>20/05/2025</a:t>
            </a:r>
            <a:endParaRPr lang="en-GB"/>
          </a:p>
        </p:txBody>
      </p:sp>
      <p:sp>
        <p:nvSpPr>
          <p:cNvPr id="4" name="Pladsholder til sidefod 3"/>
          <p:cNvSpPr>
            <a:spLocks noGrp="1"/>
          </p:cNvSpPr>
          <p:nvPr>
            <p:ph type="ftr" sz="quarter" idx="11"/>
          </p:nvPr>
        </p:nvSpPr>
        <p:spPr/>
        <p:txBody>
          <a:bodyPr/>
          <a:lstStyle/>
          <a:p>
            <a:r>
              <a:rPr lang="en-GB"/>
              <a:t>Albatros Workshop</a:t>
            </a:r>
          </a:p>
        </p:txBody>
      </p:sp>
      <p:sp>
        <p:nvSpPr>
          <p:cNvPr id="5" name="Pladsholder til slidenummer 4"/>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1760930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a:t>20/05/2025</a:t>
            </a:r>
            <a:endParaRPr lang="en-GB"/>
          </a:p>
        </p:txBody>
      </p:sp>
      <p:sp>
        <p:nvSpPr>
          <p:cNvPr id="3" name="Pladsholder til sidefod 2"/>
          <p:cNvSpPr>
            <a:spLocks noGrp="1"/>
          </p:cNvSpPr>
          <p:nvPr>
            <p:ph type="ftr" sz="quarter" idx="11"/>
          </p:nvPr>
        </p:nvSpPr>
        <p:spPr/>
        <p:txBody>
          <a:bodyPr/>
          <a:lstStyle/>
          <a:p>
            <a:r>
              <a:rPr lang="en-GB"/>
              <a:t>Albatros Workshop</a:t>
            </a:r>
          </a:p>
        </p:txBody>
      </p:sp>
      <p:sp>
        <p:nvSpPr>
          <p:cNvPr id="4" name="Pladsholder til slidenummer 3"/>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363154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Pladsholder til dato 3" hidden="1">
            <a:extLst>
              <a:ext uri="{FF2B5EF4-FFF2-40B4-BE49-F238E27FC236}">
                <a16:creationId xmlns:a16="http://schemas.microsoft.com/office/drawing/2014/main" id="{619D26E9-5B2E-9EAD-7ADF-91C2F6F527BC}"/>
              </a:ext>
            </a:extLst>
          </p:cNvPr>
          <p:cNvSpPr>
            <a:spLocks noGrp="1"/>
          </p:cNvSpPr>
          <p:nvPr>
            <p:ph type="dt" sz="half" idx="10"/>
          </p:nvPr>
        </p:nvSpPr>
        <p:spPr>
          <a:xfrm>
            <a:off x="0" y="6858000"/>
            <a:ext cx="0" cy="0"/>
          </a:xfrm>
        </p:spPr>
        <p:txBody>
          <a:bodyPr/>
          <a:lstStyle>
            <a:lvl1pPr>
              <a:defRPr sz="100">
                <a:noFill/>
              </a:defRPr>
            </a:lvl1pPr>
          </a:lstStyle>
          <a:p>
            <a:r>
              <a:rPr lang="da-DK"/>
              <a:t>20/05/2025</a:t>
            </a:r>
            <a:endParaRPr lang="en-GB"/>
          </a:p>
        </p:txBody>
      </p:sp>
      <p:sp>
        <p:nvSpPr>
          <p:cNvPr id="4" name="Pladsholder til sidefod 4" hidden="1">
            <a:extLst>
              <a:ext uri="{FF2B5EF4-FFF2-40B4-BE49-F238E27FC236}">
                <a16:creationId xmlns:a16="http://schemas.microsoft.com/office/drawing/2014/main" id="{8A951072-2ED2-FF27-14A1-979FCDF1E51B}"/>
              </a:ext>
            </a:extLst>
          </p:cNvPr>
          <p:cNvSpPr>
            <a:spLocks noGrp="1"/>
          </p:cNvSpPr>
          <p:nvPr>
            <p:ph type="ftr" sz="quarter" idx="11"/>
          </p:nvPr>
        </p:nvSpPr>
        <p:spPr>
          <a:xfrm>
            <a:off x="0" y="6858000"/>
            <a:ext cx="0" cy="0"/>
          </a:xfrm>
        </p:spPr>
        <p:txBody>
          <a:bodyPr/>
          <a:lstStyle>
            <a:lvl1pPr>
              <a:defRPr sz="100">
                <a:noFill/>
              </a:defRPr>
            </a:lvl1pPr>
          </a:lstStyle>
          <a:p>
            <a:r>
              <a:rPr lang="en-GB"/>
              <a:t>Albatros Workshop</a:t>
            </a:r>
          </a:p>
        </p:txBody>
      </p:sp>
      <p:sp>
        <p:nvSpPr>
          <p:cNvPr id="5" name="Pladsholder til slidenummer 5" hidden="1">
            <a:extLst>
              <a:ext uri="{FF2B5EF4-FFF2-40B4-BE49-F238E27FC236}">
                <a16:creationId xmlns:a16="http://schemas.microsoft.com/office/drawing/2014/main" id="{E8D58753-B44C-E044-E735-982626059E24}"/>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‹nr.›</a:t>
            </a:fld>
            <a:endParaRPr lang="en-GB"/>
          </a:p>
        </p:txBody>
      </p:sp>
    </p:spTree>
    <p:extLst>
      <p:ext uri="{BB962C8B-B14F-4D97-AF65-F5344CB8AC3E}">
        <p14:creationId xmlns:p14="http://schemas.microsoft.com/office/powerpoint/2010/main" val="4267575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g to bulletlister">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1008062"/>
          </a:xfrm>
        </p:spPr>
        <p:txBody>
          <a:bodyPr tIns="154800"/>
          <a:lstStyle>
            <a:lvl1pPr>
              <a:defRPr sz="6600" b="1" i="0" cap="all" baseline="0">
                <a:solidFill>
                  <a:schemeClr val="tx1"/>
                </a:solidFill>
              </a:defRPr>
            </a:lvl1pPr>
          </a:lstStyle>
          <a:p>
            <a:pPr lvl="0"/>
            <a:r>
              <a:rPr lang="en-GB"/>
              <a:t>tilføj overskrift</a:t>
            </a:r>
          </a:p>
        </p:txBody>
      </p:sp>
      <p:sp>
        <p:nvSpPr>
          <p:cNvPr id="3" name="Pladsholder til indhold 2"/>
          <p:cNvSpPr>
            <a:spLocks noGrp="1"/>
          </p:cNvSpPr>
          <p:nvPr>
            <p:ph sz="half" idx="1" hasCustomPrompt="1"/>
          </p:nvPr>
        </p:nvSpPr>
        <p:spPr>
          <a:xfrm>
            <a:off x="588964" y="2239315"/>
            <a:ext cx="5356800" cy="4063060"/>
          </a:xfrm>
        </p:spPr>
        <p:txBody>
          <a:bodyPr vert="horz" lIns="0" tIns="0" rIns="0" bIns="0" rtlCol="0">
            <a:noAutofit/>
          </a:bodyPr>
          <a:lstStyle>
            <a:lvl1pPr marL="363600" marR="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da-DK"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lnSpc>
                <a:spcPct val="90000"/>
              </a:lnSpc>
              <a:buFont typeface="Arial" panose="020B0604020202020204" pitchFamily="34" charset="0"/>
              <a:buChar char="•"/>
              <a:defRPr lang="da-DK" b="0" i="0" baseline="0" dirty="0" smtClean="0">
                <a:solidFill>
                  <a:schemeClr val="tx1"/>
                </a:solidFill>
              </a:defRPr>
            </a:lvl4pPr>
            <a:lvl5pPr marL="1072800" indent="-352800">
              <a:lnSpc>
                <a:spcPct val="90000"/>
              </a:lnSpc>
              <a:defRPr>
                <a:solidFill>
                  <a:schemeClr val="tx1"/>
                </a:solidFill>
              </a:defRPr>
            </a:lvl5pPr>
            <a:lvl6pPr marL="1072800" indent="-352800">
              <a:lnSpc>
                <a:spcPct val="90000"/>
              </a:lnSpc>
              <a:defRPr>
                <a:solidFill>
                  <a:schemeClr val="tx1"/>
                </a:solidFill>
              </a:defRPr>
            </a:lvl6pPr>
            <a:lvl7pPr marL="1072800" indent="-352800">
              <a:lnSpc>
                <a:spcPct val="90000"/>
              </a:lnSpc>
              <a:defRPr>
                <a:solidFill>
                  <a:schemeClr val="tx1"/>
                </a:solidFill>
              </a:defRPr>
            </a:lvl7pPr>
            <a:lvl8pPr marL="1072800" indent="-352800">
              <a:lnSpc>
                <a:spcPct val="90000"/>
              </a:lnSpc>
              <a:defRPr>
                <a:solidFill>
                  <a:schemeClr val="tx1"/>
                </a:solidFill>
              </a:defRPr>
            </a:lvl8pPr>
            <a:lvl9pPr marL="1072800" indent="-352800">
              <a:lnSpc>
                <a:spcPct val="90000"/>
              </a:lnSpc>
              <a:defRPr>
                <a:solidFill>
                  <a:schemeClr val="tx1"/>
                </a:solidFill>
              </a:defRPr>
            </a:lvl9pPr>
          </a:lstStyle>
          <a:p>
            <a:pPr lvl="0"/>
            <a:r>
              <a:rPr lang="en-GB"/>
              <a:t>Klik for at indsætte tekst</a:t>
            </a:r>
          </a:p>
          <a:p>
            <a:pPr lvl="1"/>
            <a:r>
              <a:rPr lang="en-GB"/>
              <a:t>2</a:t>
            </a:r>
          </a:p>
          <a:p>
            <a:pPr lvl="2"/>
            <a:r>
              <a:rPr lang="en-GB"/>
              <a:t>3</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4" name="Pladsholder til indhold 3">
            <a:extLst>
              <a:ext uri="{FF2B5EF4-FFF2-40B4-BE49-F238E27FC236}">
                <a16:creationId xmlns:a16="http://schemas.microsoft.com/office/drawing/2014/main" id="{D13A21B6-F7F5-D15B-402D-6C21868F8788}"/>
              </a:ext>
            </a:extLst>
          </p:cNvPr>
          <p:cNvSpPr>
            <a:spLocks noGrp="1"/>
          </p:cNvSpPr>
          <p:nvPr>
            <p:ph sz="half" idx="2" hasCustomPrompt="1"/>
          </p:nvPr>
        </p:nvSpPr>
        <p:spPr>
          <a:xfrm>
            <a:off x="6246000" y="2239315"/>
            <a:ext cx="5356800" cy="4063061"/>
          </a:xfrm>
        </p:spPr>
        <p:txBody>
          <a:bodyPr vert="horz" lIns="0" tIns="0" rIns="0" bIns="0" rtlCol="0">
            <a:noAutofit/>
          </a:bodyPr>
          <a:lstStyle>
            <a:lvl1pPr>
              <a:defRPr lang="da-DK" b="0" i="0" baseline="0" dirty="0" smtClean="0"/>
            </a:lvl1pPr>
            <a:lvl2pPr>
              <a:defRPr lang="da-DK" b="0" i="0" baseline="0" dirty="0" smtClean="0"/>
            </a:lvl2pPr>
            <a:lvl3pPr marL="1072800" indent="-352800">
              <a:lnSpc>
                <a:spcPct val="90000"/>
              </a:lnSpc>
              <a:defRPr lang="da-DK" b="0" i="0" baseline="0" dirty="0" smtClean="0"/>
            </a:lvl3pPr>
            <a:lvl4pPr marL="1072800" indent="-352800">
              <a:lnSpc>
                <a:spcPct val="90000"/>
              </a:lnSpc>
              <a:buFont typeface="Arial" panose="020B0604020202020204" pitchFamily="34" charset="0"/>
              <a:buChar char="•"/>
              <a:defRPr lang="da-DK" dirty="0" smtClean="0"/>
            </a:lvl4pPr>
            <a:lvl5pPr marL="1072800" indent="-352800">
              <a:lnSpc>
                <a:spcPct val="90000"/>
              </a:lnSpc>
              <a:defRPr lang="da-DK" dirty="0"/>
            </a:lvl5pPr>
            <a:lvl6pPr marL="1072800" indent="-352800">
              <a:lnSpc>
                <a:spcPct val="90000"/>
              </a:lnSpc>
              <a:defRPr/>
            </a:lvl6pPr>
            <a:lvl7pPr marL="1072800" indent="-352800">
              <a:lnSpc>
                <a:spcPct val="90000"/>
              </a:lnSpc>
              <a:defRPr/>
            </a:lvl7pPr>
            <a:lvl8pPr marL="1072800" indent="-352800">
              <a:lnSpc>
                <a:spcPct val="90000"/>
              </a:lnSpc>
              <a:buFont typeface="Arial" panose="020B0604020202020204" pitchFamily="34" charset="0"/>
              <a:buChar char="•"/>
              <a:defRPr/>
            </a:lvl8pPr>
            <a:lvl9pPr marL="1072800" indent="-352800">
              <a:lnSpc>
                <a:spcPct val="90000"/>
              </a:lnSpc>
              <a:defRPr/>
            </a:lvl9pPr>
          </a:lstStyle>
          <a:p>
            <a:pPr lvl="0"/>
            <a:r>
              <a:rPr lang="en-GB"/>
              <a:t>Klik for at indsætte tekst</a:t>
            </a:r>
          </a:p>
          <a:p>
            <a:pPr lvl="1"/>
            <a:r>
              <a:rPr lang="en-GB"/>
              <a:t>Andet niveau</a:t>
            </a:r>
          </a:p>
          <a:p>
            <a:pPr lvl="2"/>
            <a:r>
              <a:rPr lang="en-GB"/>
              <a:t>Tredje niveau</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4" name="TextBox 3">
            <a:extLst>
              <a:ext uri="{FF2B5EF4-FFF2-40B4-BE49-F238E27FC236}">
                <a16:creationId xmlns:a16="http://schemas.microsoft.com/office/drawing/2014/main" id="{49779C41-6576-A494-B4DF-8A34076DB9A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bg1"/>
                </a:solidFill>
                <a:latin typeface="Microsoft New Tai Lue"/>
              </a:rPr>
              <a:t>Fremhæv ord </a:t>
            </a:r>
            <a:r>
              <a:rPr lang="en-GB" sz="1400" b="0">
                <a:solidFill>
                  <a:schemeClr val="bg1"/>
                </a:solidFill>
                <a:latin typeface="Microsoft New Tai Lue"/>
              </a:rPr>
              <a:t>i overskrift ved at bruge </a:t>
            </a:r>
            <a:r>
              <a:rPr lang="en-GB" sz="1400" b="1">
                <a:solidFill>
                  <a:schemeClr val="bg1"/>
                </a:solidFill>
                <a:latin typeface="Microsoft New Tai Lue"/>
              </a:rPr>
              <a:t>fed skrift</a:t>
            </a:r>
            <a:endParaRPr lang="en-GB" sz="1400" b="0">
              <a:solidFill>
                <a:schemeClr val="bg1"/>
              </a:solidFill>
              <a:latin typeface="Microsoft New Tai Lue"/>
            </a:endParaRPr>
          </a:p>
        </p:txBody>
      </p:sp>
    </p:spTree>
    <p:extLst>
      <p:ext uri="{BB962C8B-B14F-4D97-AF65-F5344CB8AC3E}">
        <p14:creationId xmlns:p14="http://schemas.microsoft.com/office/powerpoint/2010/main" val="4263816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guide id="3" orient="horz" pos="1410"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én bulletlist">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sz="3200" b="1" i="0" baseline="0">
                <a:solidFill>
                  <a:schemeClr val="tx1"/>
                </a:solidFill>
              </a:defRPr>
            </a:lvl1pPr>
          </a:lstStyle>
          <a:p>
            <a:pPr lvl="0"/>
            <a:r>
              <a:rPr lang="en-GB"/>
              <a:t>Klik for at tilføje overskrift</a:t>
            </a:r>
          </a:p>
        </p:txBody>
      </p:sp>
      <p:sp>
        <p:nvSpPr>
          <p:cNvPr id="3" name="Pladsholder til indhold 3"/>
          <p:cNvSpPr>
            <a:spLocks noGrp="1"/>
          </p:cNvSpPr>
          <p:nvPr>
            <p:ph idx="1" hasCustomPrompt="1"/>
          </p:nvPr>
        </p:nvSpPr>
        <p:spPr>
          <a:xfrm>
            <a:off x="588963" y="1628775"/>
            <a:ext cx="11012488" cy="4673600"/>
          </a:xfrm>
        </p:spPr>
        <p:txBody>
          <a:bodyPr vert="horz" lIns="0" tIns="0" rIns="0" bIns="0" rtlCol="0">
            <a:noAutofit/>
          </a:bodyPr>
          <a:lstStyle>
            <a:lvl1pPr marL="342900" indent="-342900">
              <a:buFont typeface="Arial" panose="020B0604020202020204" pitchFamily="34" charset="0"/>
              <a:buChar char="•"/>
              <a:defRPr lang="da-DK" sz="3200"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buFont typeface="Arial" panose="020B0604020202020204" pitchFamily="34" charset="0"/>
              <a:buChar char="•"/>
              <a:defRPr/>
            </a:lvl4pPr>
          </a:lstStyle>
          <a:p>
            <a:pPr lvl="0"/>
            <a:r>
              <a:rPr lang="en-GB"/>
              <a:t>Klik for at indsætte tekst</a:t>
            </a:r>
          </a:p>
          <a:p>
            <a:pPr lvl="1"/>
            <a:endParaRPr lang="en-GB"/>
          </a:p>
        </p:txBody>
      </p:sp>
      <p:sp>
        <p:nvSpPr>
          <p:cNvPr id="4" name="Pladsholder til dato 3"/>
          <p:cNvSpPr>
            <a:spLocks noGrp="1"/>
          </p:cNvSpPr>
          <p:nvPr>
            <p:ph type="dt" sz="half" idx="10"/>
          </p:nvPr>
        </p:nvSpPr>
        <p:spPr/>
        <p:txBody>
          <a:bodyPr/>
          <a:lstStyle/>
          <a:p>
            <a:r>
              <a:rPr lang="da-DK"/>
              <a:t>20/05/2025</a:t>
            </a:r>
            <a:endParaRPr lang="en-GB"/>
          </a:p>
        </p:txBody>
      </p:sp>
      <p:sp>
        <p:nvSpPr>
          <p:cNvPr id="5" name="Pladsholder til sidefod 4"/>
          <p:cNvSpPr>
            <a:spLocks noGrp="1"/>
          </p:cNvSpPr>
          <p:nvPr>
            <p:ph type="ftr" sz="quarter" idx="11"/>
          </p:nvPr>
        </p:nvSpPr>
        <p:spPr/>
        <p:txBody>
          <a:bodyPr/>
          <a:lstStyle/>
          <a:p>
            <a:r>
              <a:rPr lang="en-GB"/>
              <a:t>Albatros Workshop</a:t>
            </a:r>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341174887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1"/>
        </a:solidFill>
        <a:effectLst/>
      </p:bgPr>
    </p:bg>
    <p:spTree>
      <p:nvGrpSpPr>
        <p:cNvPr id="1" name=""/>
        <p:cNvGrpSpPr/>
        <p:nvPr/>
      </p:nvGrpSpPr>
      <p:grpSpPr>
        <a:xfrm>
          <a:off x="0" y="0"/>
          <a:ext cx="0" cy="0"/>
          <a:chOff x="0" y="0"/>
          <a:chExt cx="0" cy="0"/>
        </a:xfrm>
      </p:grpSpPr>
      <p:sp>
        <p:nvSpPr>
          <p:cNvPr id="10" name="Tekstfelt 8">
            <a:extLst>
              <a:ext uri="{FF2B5EF4-FFF2-40B4-BE49-F238E27FC236}">
                <a16:creationId xmlns:a16="http://schemas.microsoft.com/office/drawing/2014/main" id="{3E866D85-79EE-184D-80E1-3ED545621736}"/>
              </a:ext>
            </a:extLst>
          </p:cNvPr>
          <p:cNvSpPr txBox="1"/>
          <p:nvPr userDrawn="1"/>
        </p:nvSpPr>
        <p:spPr>
          <a:xfrm>
            <a:off x="421280" y="612884"/>
            <a:ext cx="1167618" cy="871429"/>
          </a:xfrm>
          <a:prstGeom prst="rect">
            <a:avLst/>
          </a:prstGeom>
          <a:noFill/>
        </p:spPr>
        <p:txBody>
          <a:bodyPr wrap="square" rtlCol="0">
            <a:noAutofit/>
          </a:bodyPr>
          <a:lstStyle/>
          <a:p>
            <a:r>
              <a:rPr lang="en-GB" sz="15000" b="1">
                <a:solidFill>
                  <a:schemeClr val="tx1"/>
                </a:solidFill>
              </a:rPr>
              <a:t>”</a:t>
            </a:r>
          </a:p>
        </p:txBody>
      </p:sp>
      <p:sp>
        <p:nvSpPr>
          <p:cNvPr id="11" name="Pladsholder til tekst 9">
            <a:extLst>
              <a:ext uri="{FF2B5EF4-FFF2-40B4-BE49-F238E27FC236}">
                <a16:creationId xmlns:a16="http://schemas.microsoft.com/office/drawing/2014/main" id="{1B53F7DA-513D-4E4A-A901-E83A56F29ACB}"/>
              </a:ext>
            </a:extLst>
          </p:cNvPr>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tx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en-GB"/>
              <a:t>Klik for at tilføje tekst</a:t>
            </a:r>
          </a:p>
        </p:txBody>
      </p:sp>
      <p:sp>
        <p:nvSpPr>
          <p:cNvPr id="12" name="Pladsholder til tekst 14">
            <a:extLst>
              <a:ext uri="{FF2B5EF4-FFF2-40B4-BE49-F238E27FC236}">
                <a16:creationId xmlns:a16="http://schemas.microsoft.com/office/drawing/2014/main" id="{E095D626-8544-1B49-AD85-894AF4011815}"/>
              </a:ext>
            </a:extLst>
          </p:cNvPr>
          <p:cNvSpPr>
            <a:spLocks noGrp="1"/>
          </p:cNvSpPr>
          <p:nvPr>
            <p:ph type="body" sz="quarter" idx="13" hasCustomPrompt="1"/>
          </p:nvPr>
        </p:nvSpPr>
        <p:spPr>
          <a:xfrm>
            <a:off x="590400" y="5934971"/>
            <a:ext cx="11012400" cy="367404"/>
          </a:xfrm>
        </p:spPr>
        <p:txBody>
          <a:bodyPr anchor="b" anchorCtr="0">
            <a:noAutofit/>
          </a:bodyPr>
          <a:lstStyle>
            <a:lvl1pPr marL="0" indent="0">
              <a:spcBef>
                <a:spcPts val="500"/>
              </a:spcBef>
              <a:buNone/>
              <a:defRPr sz="2400" b="0" baseline="0">
                <a:solidFill>
                  <a:schemeClr val="tx1"/>
                </a:solidFill>
              </a:defRPr>
            </a:lvl1pPr>
          </a:lstStyle>
          <a:p>
            <a:pPr lvl="0"/>
            <a:r>
              <a:rPr lang="en-GB"/>
              <a:t>Navn, kilde</a:t>
            </a:r>
          </a:p>
        </p:txBody>
      </p:sp>
      <p:sp>
        <p:nvSpPr>
          <p:cNvPr id="4" name="Pladsholder til dato 3"/>
          <p:cNvSpPr>
            <a:spLocks noGrp="1"/>
          </p:cNvSpPr>
          <p:nvPr>
            <p:ph type="dt" sz="half" idx="10"/>
          </p:nvPr>
        </p:nvSpPr>
        <p:spPr/>
        <p:txBody>
          <a:bodyPr/>
          <a:lstStyle/>
          <a:p>
            <a:r>
              <a:rPr lang="da-DK"/>
              <a:t>20/05/2025</a:t>
            </a:r>
            <a:endParaRPr lang="en-GB"/>
          </a:p>
        </p:txBody>
      </p:sp>
      <p:sp>
        <p:nvSpPr>
          <p:cNvPr id="5" name="Pladsholder til sidefod 4"/>
          <p:cNvSpPr>
            <a:spLocks noGrp="1"/>
          </p:cNvSpPr>
          <p:nvPr>
            <p:ph type="ftr" sz="quarter" idx="11"/>
          </p:nvPr>
        </p:nvSpPr>
        <p:spPr/>
        <p:txBody>
          <a:bodyPr/>
          <a:lstStyle/>
          <a:p>
            <a:r>
              <a:rPr lang="en-GB"/>
              <a:t>Albatros Workshop</a:t>
            </a:r>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80986843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4"/>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06056-13C4-B341-9D8B-68EA38303651}"/>
              </a:ext>
            </a:extLst>
          </p:cNvPr>
          <p:cNvSpPr>
            <a:spLocks noGrp="1"/>
          </p:cNvSpPr>
          <p:nvPr>
            <p:ph type="body" sz="quarter" idx="13" hasCustomPrompt="1"/>
          </p:nvPr>
        </p:nvSpPr>
        <p:spPr>
          <a:xfrm>
            <a:off x="0" y="2527812"/>
            <a:ext cx="12192000" cy="955506"/>
          </a:xfrm>
          <a:noFill/>
        </p:spPr>
        <p:txBody>
          <a:bodyPr anchor="b" anchorCtr="0"/>
          <a:lstStyle>
            <a:lvl1pPr marL="0" indent="0" algn="ctr">
              <a:buFontTx/>
              <a:buNone/>
              <a:defRPr sz="6600" b="1" baseline="0">
                <a:solidFill>
                  <a:schemeClr val="tx1"/>
                </a:solidFill>
              </a:defRPr>
            </a:lvl1pPr>
          </a:lstStyle>
          <a:p>
            <a:pPr lvl="0"/>
            <a:r>
              <a:rPr lang="en-GB"/>
              <a:t>Klik for at indsætte tekst</a:t>
            </a:r>
          </a:p>
        </p:txBody>
      </p:sp>
      <p:sp>
        <p:nvSpPr>
          <p:cNvPr id="10" name="Text Placeholder 4">
            <a:extLst>
              <a:ext uri="{FF2B5EF4-FFF2-40B4-BE49-F238E27FC236}">
                <a16:creationId xmlns:a16="http://schemas.microsoft.com/office/drawing/2014/main" id="{9FA67884-B97F-CB46-AABC-75F5273BB984}"/>
              </a:ext>
            </a:extLst>
          </p:cNvPr>
          <p:cNvSpPr>
            <a:spLocks noGrp="1"/>
          </p:cNvSpPr>
          <p:nvPr>
            <p:ph type="body" sz="quarter" idx="15" hasCustomPrompt="1"/>
          </p:nvPr>
        </p:nvSpPr>
        <p:spPr>
          <a:xfrm>
            <a:off x="0" y="3559852"/>
            <a:ext cx="12192000" cy="955506"/>
          </a:xfrm>
          <a:noFill/>
        </p:spPr>
        <p:txBody>
          <a:bodyPr/>
          <a:lstStyle>
            <a:lvl1pPr marL="0" indent="0" algn="ctr">
              <a:buFontTx/>
              <a:buNone/>
              <a:defRPr sz="6600" b="0" baseline="0">
                <a:solidFill>
                  <a:schemeClr val="tx1"/>
                </a:solidFill>
              </a:defRPr>
            </a:lvl1pPr>
          </a:lstStyle>
          <a:p>
            <a:pPr lvl="0"/>
            <a:r>
              <a:rPr lang="en-GB"/>
              <a:t>Klik for at indsætte tekst</a:t>
            </a:r>
          </a:p>
        </p:txBody>
      </p:sp>
      <p:sp>
        <p:nvSpPr>
          <p:cNvPr id="4" name="Pladsholder til dato 3"/>
          <p:cNvSpPr>
            <a:spLocks noGrp="1"/>
          </p:cNvSpPr>
          <p:nvPr>
            <p:ph type="dt" sz="half" idx="10"/>
          </p:nvPr>
        </p:nvSpPr>
        <p:spPr/>
        <p:txBody>
          <a:bodyPr/>
          <a:lstStyle/>
          <a:p>
            <a:r>
              <a:rPr lang="da-DK"/>
              <a:t>20/05/2025</a:t>
            </a:r>
            <a:endParaRPr lang="en-GB"/>
          </a:p>
        </p:txBody>
      </p:sp>
      <p:sp>
        <p:nvSpPr>
          <p:cNvPr id="5" name="Pladsholder til sidefod 4"/>
          <p:cNvSpPr>
            <a:spLocks noGrp="1"/>
          </p:cNvSpPr>
          <p:nvPr>
            <p:ph type="ftr" sz="quarter" idx="11"/>
          </p:nvPr>
        </p:nvSpPr>
        <p:spPr/>
        <p:txBody>
          <a:bodyPr/>
          <a:lstStyle/>
          <a:p>
            <a:r>
              <a:rPr lang="en-GB"/>
              <a:t>Albatros Workshop</a:t>
            </a:r>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188545311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a:t>master</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a:t>Klik for at tilføje titel</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r>
              <a:rPr lang="da-DK"/>
              <a:t>20/05/2025</a:t>
            </a:r>
            <a:endParaRPr lang="en-GB"/>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r>
              <a:rPr lang="en-GB"/>
              <a:t>Albatros Workshop</a:t>
            </a:r>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‹nr.›</a:t>
            </a:fld>
            <a:endParaRPr lang="en-GB"/>
          </a:p>
        </p:txBody>
      </p:sp>
    </p:spTree>
    <p:extLst>
      <p:ext uri="{BB962C8B-B14F-4D97-AF65-F5344CB8AC3E}">
        <p14:creationId xmlns:p14="http://schemas.microsoft.com/office/powerpoint/2010/main" val="42817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l">
    <p:bg>
      <p:bgPr>
        <a:solidFill>
          <a:schemeClr val="accent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DF7CB8-A29D-FD7D-E01C-9FA290029336}"/>
              </a:ext>
            </a:extLst>
          </p:cNvPr>
          <p:cNvSpPr>
            <a:spLocks noGrp="1" noChangeAspect="1"/>
          </p:cNvSpPr>
          <p:nvPr>
            <p:ph type="body" sz="quarter" idx="38" hasCustomPrompt="1"/>
          </p:nvPr>
        </p:nvSpPr>
        <p:spPr>
          <a:xfrm>
            <a:off x="593043" y="992701"/>
            <a:ext cx="1162800" cy="1162800"/>
          </a:xfrm>
          <a:prstGeom prst="ellipse">
            <a:avLst/>
          </a:prstGeom>
          <a:solidFill>
            <a:schemeClr val="tx1">
              <a:alpha val="20000"/>
            </a:schemeClr>
          </a:solidFill>
        </p:spPr>
        <p:txBody>
          <a:bodyPr tIns="72000" anchor="ctr" anchorCtr="0"/>
          <a:lstStyle>
            <a:lvl1pPr marL="0" indent="0" algn="ctr">
              <a:spcBef>
                <a:spcPts val="0"/>
              </a:spcBef>
              <a:buNone/>
              <a:defRPr sz="6000" b="1"/>
            </a:lvl1pPr>
          </a:lstStyle>
          <a:p>
            <a:pPr lvl="0"/>
            <a:r>
              <a:rPr lang="en-GB"/>
              <a:t>1</a:t>
            </a:r>
          </a:p>
        </p:txBody>
      </p:sp>
      <p:sp>
        <p:nvSpPr>
          <p:cNvPr id="9" name="Text Placeholder 8">
            <a:extLst>
              <a:ext uri="{FF2B5EF4-FFF2-40B4-BE49-F238E27FC236}">
                <a16:creationId xmlns:a16="http://schemas.microsoft.com/office/drawing/2014/main" id="{80999F43-7DCD-0386-4C37-C66F637D75F4}"/>
              </a:ext>
            </a:extLst>
          </p:cNvPr>
          <p:cNvSpPr>
            <a:spLocks noGrp="1"/>
          </p:cNvSpPr>
          <p:nvPr>
            <p:ph type="body" sz="quarter" idx="39" hasCustomPrompt="1"/>
          </p:nvPr>
        </p:nvSpPr>
        <p:spPr>
          <a:xfrm>
            <a:off x="1935309" y="992701"/>
            <a:ext cx="3590534" cy="1162800"/>
          </a:xfrm>
        </p:spPr>
        <p:txBody>
          <a:bodyPr anchor="ctr" anchorCtr="0"/>
          <a:lstStyle>
            <a:lvl1pPr marL="0" indent="0">
              <a:spcBef>
                <a:spcPts val="0"/>
              </a:spcBef>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en-GB"/>
              <a:t>Indsæt tekst</a:t>
            </a:r>
          </a:p>
        </p:txBody>
      </p:sp>
      <p:sp>
        <p:nvSpPr>
          <p:cNvPr id="13" name="Text Placeholder 12">
            <a:extLst>
              <a:ext uri="{FF2B5EF4-FFF2-40B4-BE49-F238E27FC236}">
                <a16:creationId xmlns:a16="http://schemas.microsoft.com/office/drawing/2014/main" id="{5A0FE321-409A-CB41-0D2F-3A239A66393D}"/>
              </a:ext>
            </a:extLst>
          </p:cNvPr>
          <p:cNvSpPr>
            <a:spLocks noGrp="1" noChangeAspect="1"/>
          </p:cNvSpPr>
          <p:nvPr>
            <p:ph type="body" sz="quarter" idx="40" hasCustomPrompt="1"/>
          </p:nvPr>
        </p:nvSpPr>
        <p:spPr>
          <a:xfrm>
            <a:off x="6092802" y="911224"/>
            <a:ext cx="1162800" cy="1162800"/>
          </a:xfrm>
          <a:prstGeom prst="ellipse">
            <a:avLst/>
          </a:prstGeom>
          <a:solidFill>
            <a:schemeClr val="tx1">
              <a:alpha val="20000"/>
            </a:schemeClr>
          </a:solidFill>
        </p:spPr>
        <p:txBody>
          <a:bodyPr tIns="72000" anchor="ctr" anchorCtr="0"/>
          <a:lstStyle>
            <a:lvl1pPr marL="0" indent="0" algn="ctr">
              <a:buNone/>
              <a:defRPr sz="6000" b="1"/>
            </a:lvl1pPr>
          </a:lstStyle>
          <a:p>
            <a:pPr lvl="0"/>
            <a:r>
              <a:rPr lang="en-GB"/>
              <a:t>2</a:t>
            </a:r>
          </a:p>
        </p:txBody>
      </p:sp>
      <p:sp>
        <p:nvSpPr>
          <p:cNvPr id="16" name="Text Placeholder 15">
            <a:extLst>
              <a:ext uri="{FF2B5EF4-FFF2-40B4-BE49-F238E27FC236}">
                <a16:creationId xmlns:a16="http://schemas.microsoft.com/office/drawing/2014/main" id="{E85D9037-4808-3FB4-8291-164C228C83E2}"/>
              </a:ext>
            </a:extLst>
          </p:cNvPr>
          <p:cNvSpPr>
            <a:spLocks noGrp="1"/>
          </p:cNvSpPr>
          <p:nvPr>
            <p:ph type="body" sz="quarter" idx="41" hasCustomPrompt="1"/>
          </p:nvPr>
        </p:nvSpPr>
        <p:spPr>
          <a:xfrm>
            <a:off x="7438265" y="911224"/>
            <a:ext cx="370582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a:t>Indsæt tekst</a:t>
            </a:r>
          </a:p>
        </p:txBody>
      </p:sp>
      <p:sp>
        <p:nvSpPr>
          <p:cNvPr id="18" name="Text Placeholder 17">
            <a:extLst>
              <a:ext uri="{FF2B5EF4-FFF2-40B4-BE49-F238E27FC236}">
                <a16:creationId xmlns:a16="http://schemas.microsoft.com/office/drawing/2014/main" id="{34F98610-1AA8-ED76-CB97-422A1761A39E}"/>
              </a:ext>
            </a:extLst>
          </p:cNvPr>
          <p:cNvSpPr>
            <a:spLocks noGrp="1"/>
          </p:cNvSpPr>
          <p:nvPr>
            <p:ph type="body" sz="quarter" idx="42" hasCustomPrompt="1"/>
          </p:nvPr>
        </p:nvSpPr>
        <p:spPr>
          <a:xfrm>
            <a:off x="2272868" y="240982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a:t>3</a:t>
            </a:r>
          </a:p>
        </p:txBody>
      </p:sp>
      <p:sp>
        <p:nvSpPr>
          <p:cNvPr id="20" name="Text Placeholder 19">
            <a:extLst>
              <a:ext uri="{FF2B5EF4-FFF2-40B4-BE49-F238E27FC236}">
                <a16:creationId xmlns:a16="http://schemas.microsoft.com/office/drawing/2014/main" id="{04C99C31-A019-EB05-99AD-9B5C4892C3E5}"/>
              </a:ext>
            </a:extLst>
          </p:cNvPr>
          <p:cNvSpPr>
            <a:spLocks noGrp="1"/>
          </p:cNvSpPr>
          <p:nvPr>
            <p:ph type="body" sz="quarter" idx="43" hasCustomPrompt="1"/>
          </p:nvPr>
        </p:nvSpPr>
        <p:spPr>
          <a:xfrm>
            <a:off x="3620656" y="2409825"/>
            <a:ext cx="3113087" cy="1162800"/>
          </a:xfrm>
        </p:spPr>
        <p:txBody>
          <a:bodyPr anchor="ctr" anchorCtr="0"/>
          <a:lstStyle>
            <a:lvl1pPr marL="0" indent="0">
              <a:lnSpc>
                <a:spcPct val="100000"/>
              </a:lnSpc>
              <a:spcBef>
                <a:spcPts val="0"/>
              </a:spcBef>
              <a:spcAft>
                <a:spcPts val="0"/>
              </a:spcAft>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en-GB"/>
              <a:t>Indsæt tekst</a:t>
            </a:r>
          </a:p>
        </p:txBody>
      </p:sp>
      <p:sp>
        <p:nvSpPr>
          <p:cNvPr id="22" name="Text Placeholder 21">
            <a:extLst>
              <a:ext uri="{FF2B5EF4-FFF2-40B4-BE49-F238E27FC236}">
                <a16:creationId xmlns:a16="http://schemas.microsoft.com/office/drawing/2014/main" id="{DA112A83-1D6E-E31B-3869-56E056FE8E0E}"/>
              </a:ext>
            </a:extLst>
          </p:cNvPr>
          <p:cNvSpPr>
            <a:spLocks noGrp="1"/>
          </p:cNvSpPr>
          <p:nvPr>
            <p:ph type="body" sz="quarter" idx="44" hasCustomPrompt="1"/>
          </p:nvPr>
        </p:nvSpPr>
        <p:spPr>
          <a:xfrm>
            <a:off x="7188200" y="2970213"/>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a:t>4</a:t>
            </a:r>
          </a:p>
        </p:txBody>
      </p:sp>
      <p:sp>
        <p:nvSpPr>
          <p:cNvPr id="24" name="Text Placeholder 23">
            <a:extLst>
              <a:ext uri="{FF2B5EF4-FFF2-40B4-BE49-F238E27FC236}">
                <a16:creationId xmlns:a16="http://schemas.microsoft.com/office/drawing/2014/main" id="{F5507CD6-BB87-26DA-1CB3-C86DBC2ACD10}"/>
              </a:ext>
            </a:extLst>
          </p:cNvPr>
          <p:cNvSpPr>
            <a:spLocks noGrp="1"/>
          </p:cNvSpPr>
          <p:nvPr>
            <p:ph type="body" sz="quarter" idx="45" hasCustomPrompt="1"/>
          </p:nvPr>
        </p:nvSpPr>
        <p:spPr>
          <a:xfrm>
            <a:off x="8535988" y="2970213"/>
            <a:ext cx="306546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a:t>Indsæt tekst</a:t>
            </a:r>
          </a:p>
        </p:txBody>
      </p:sp>
      <p:sp>
        <p:nvSpPr>
          <p:cNvPr id="31" name="Text Placeholder 30">
            <a:extLst>
              <a:ext uri="{FF2B5EF4-FFF2-40B4-BE49-F238E27FC236}">
                <a16:creationId xmlns:a16="http://schemas.microsoft.com/office/drawing/2014/main" id="{2EED4611-1BCD-13B0-4F45-DAEAB3529025}"/>
              </a:ext>
            </a:extLst>
          </p:cNvPr>
          <p:cNvSpPr>
            <a:spLocks noGrp="1"/>
          </p:cNvSpPr>
          <p:nvPr>
            <p:ph type="body" sz="quarter" idx="46" hasCustomPrompt="1"/>
          </p:nvPr>
        </p:nvSpPr>
        <p:spPr>
          <a:xfrm>
            <a:off x="1458913" y="449897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a:t>5</a:t>
            </a:r>
          </a:p>
        </p:txBody>
      </p:sp>
      <p:sp>
        <p:nvSpPr>
          <p:cNvPr id="33" name="Text Placeholder 32">
            <a:extLst>
              <a:ext uri="{FF2B5EF4-FFF2-40B4-BE49-F238E27FC236}">
                <a16:creationId xmlns:a16="http://schemas.microsoft.com/office/drawing/2014/main" id="{B3B6A4E6-E617-BAD1-0112-A96754231B66}"/>
              </a:ext>
            </a:extLst>
          </p:cNvPr>
          <p:cNvSpPr>
            <a:spLocks noGrp="1"/>
          </p:cNvSpPr>
          <p:nvPr>
            <p:ph type="body" sz="quarter" idx="47" hasCustomPrompt="1"/>
          </p:nvPr>
        </p:nvSpPr>
        <p:spPr>
          <a:xfrm>
            <a:off x="2814435" y="4498975"/>
            <a:ext cx="293866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a:t>Indsæt tekst</a:t>
            </a:r>
          </a:p>
        </p:txBody>
      </p:sp>
      <p:sp>
        <p:nvSpPr>
          <p:cNvPr id="35" name="Text Placeholder 34">
            <a:extLst>
              <a:ext uri="{FF2B5EF4-FFF2-40B4-BE49-F238E27FC236}">
                <a16:creationId xmlns:a16="http://schemas.microsoft.com/office/drawing/2014/main" id="{0135649F-22C1-794A-F31C-7DC6EA04B2E5}"/>
              </a:ext>
            </a:extLst>
          </p:cNvPr>
          <p:cNvSpPr>
            <a:spLocks noGrp="1"/>
          </p:cNvSpPr>
          <p:nvPr>
            <p:ph type="body" sz="quarter" idx="48" hasCustomPrompt="1"/>
          </p:nvPr>
        </p:nvSpPr>
        <p:spPr>
          <a:xfrm>
            <a:off x="6372225" y="5138044"/>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en-GB"/>
              <a:t>6</a:t>
            </a:r>
          </a:p>
        </p:txBody>
      </p:sp>
      <p:sp>
        <p:nvSpPr>
          <p:cNvPr id="37" name="Text Placeholder 36">
            <a:extLst>
              <a:ext uri="{FF2B5EF4-FFF2-40B4-BE49-F238E27FC236}">
                <a16:creationId xmlns:a16="http://schemas.microsoft.com/office/drawing/2014/main" id="{35999C3D-9DB2-8B28-1D0E-EDC2C950F687}"/>
              </a:ext>
            </a:extLst>
          </p:cNvPr>
          <p:cNvSpPr>
            <a:spLocks noGrp="1"/>
          </p:cNvSpPr>
          <p:nvPr>
            <p:ph type="body" sz="quarter" idx="49" hasCustomPrompt="1"/>
          </p:nvPr>
        </p:nvSpPr>
        <p:spPr>
          <a:xfrm>
            <a:off x="7720013" y="5138044"/>
            <a:ext cx="334327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en-GB"/>
              <a:t>Indsæt tekst</a:t>
            </a:r>
          </a:p>
        </p:txBody>
      </p:sp>
      <p:sp>
        <p:nvSpPr>
          <p:cNvPr id="4" name="Pladsholder til dato 3"/>
          <p:cNvSpPr>
            <a:spLocks noGrp="1"/>
          </p:cNvSpPr>
          <p:nvPr>
            <p:ph type="dt" sz="half" idx="10"/>
          </p:nvPr>
        </p:nvSpPr>
        <p:spPr/>
        <p:txBody>
          <a:bodyPr/>
          <a:lstStyle/>
          <a:p>
            <a:r>
              <a:rPr lang="da-DK"/>
              <a:t>20/05/2025</a:t>
            </a:r>
            <a:endParaRPr lang="en-GB"/>
          </a:p>
        </p:txBody>
      </p:sp>
      <p:sp>
        <p:nvSpPr>
          <p:cNvPr id="5" name="Pladsholder til sidefod 4"/>
          <p:cNvSpPr>
            <a:spLocks noGrp="1"/>
          </p:cNvSpPr>
          <p:nvPr>
            <p:ph type="ftr" sz="quarter" idx="11"/>
          </p:nvPr>
        </p:nvSpPr>
        <p:spPr/>
        <p:txBody>
          <a:bodyPr/>
          <a:lstStyle/>
          <a:p>
            <a:r>
              <a:rPr lang="en-GB"/>
              <a:t>Albatros Workshop</a:t>
            </a:r>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a:p>
        </p:txBody>
      </p:sp>
      <p:sp>
        <p:nvSpPr>
          <p:cNvPr id="2" name="TextBox 1">
            <a:extLst>
              <a:ext uri="{FF2B5EF4-FFF2-40B4-BE49-F238E27FC236}">
                <a16:creationId xmlns:a16="http://schemas.microsoft.com/office/drawing/2014/main" id="{E564ADEF-11A6-3C5E-1BA5-4CA81A2F71C9}"/>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bg1"/>
                </a:solidFill>
                <a:latin typeface="Microsoft New Tai Lue"/>
              </a:rPr>
              <a:t>Fremhæv ord </a:t>
            </a:r>
            <a:r>
              <a:rPr lang="en-GB" sz="1400" b="0">
                <a:solidFill>
                  <a:schemeClr val="bg1"/>
                </a:solidFill>
                <a:latin typeface="Microsoft New Tai Lue"/>
              </a:rPr>
              <a:t>i tekst ved at bruge </a:t>
            </a:r>
            <a:r>
              <a:rPr lang="en-GB" sz="1400" b="1">
                <a:solidFill>
                  <a:schemeClr val="bg1"/>
                </a:solidFill>
                <a:latin typeface="Microsoft New Tai Lue"/>
              </a:rPr>
              <a:t>fed skrift</a:t>
            </a:r>
            <a:endParaRPr lang="en-GB" sz="1400" b="0">
              <a:solidFill>
                <a:schemeClr val="bg1"/>
              </a:solidFill>
              <a:latin typeface="Microsoft New Tai Lue"/>
            </a:endParaRPr>
          </a:p>
        </p:txBody>
      </p:sp>
    </p:spTree>
    <p:extLst>
      <p:ext uri="{BB962C8B-B14F-4D97-AF65-F5344CB8AC3E}">
        <p14:creationId xmlns:p14="http://schemas.microsoft.com/office/powerpoint/2010/main" val="278434202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l">
    <p:bg>
      <p:bgPr>
        <a:solidFill>
          <a:schemeClr val="accent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a:t>20/05/2025</a:t>
            </a:r>
            <a:endParaRPr lang="en-GB"/>
          </a:p>
        </p:txBody>
      </p:sp>
      <p:sp>
        <p:nvSpPr>
          <p:cNvPr id="5" name="Pladsholder til sidefod 4"/>
          <p:cNvSpPr>
            <a:spLocks noGrp="1"/>
          </p:cNvSpPr>
          <p:nvPr>
            <p:ph type="ftr" sz="quarter" idx="11"/>
          </p:nvPr>
        </p:nvSpPr>
        <p:spPr/>
        <p:txBody>
          <a:bodyPr/>
          <a:lstStyle/>
          <a:p>
            <a:r>
              <a:rPr lang="en-GB"/>
              <a:t>Albatros Workshop</a:t>
            </a:r>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a:p>
        </p:txBody>
      </p:sp>
      <p:sp>
        <p:nvSpPr>
          <p:cNvPr id="2" name="TextBox 1">
            <a:extLst>
              <a:ext uri="{FF2B5EF4-FFF2-40B4-BE49-F238E27FC236}">
                <a16:creationId xmlns:a16="http://schemas.microsoft.com/office/drawing/2014/main" id="{2556C2CA-F7BC-1643-99E7-A7AF34D16F06}"/>
              </a:ext>
            </a:extLst>
          </p:cNvPr>
          <p:cNvSpPr txBox="1"/>
          <p:nvPr userDrawn="1"/>
        </p:nvSpPr>
        <p:spPr>
          <a:xfrm>
            <a:off x="-1219200" y="-222738"/>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a:solidFill>
                <a:prstClr val="white"/>
              </a:solidFill>
              <a:latin typeface="Microsoft New Tai Lue"/>
            </a:endParaRPr>
          </a:p>
        </p:txBody>
      </p:sp>
      <p:sp>
        <p:nvSpPr>
          <p:cNvPr id="10" name="TextBox 9">
            <a:extLst>
              <a:ext uri="{FF2B5EF4-FFF2-40B4-BE49-F238E27FC236}">
                <a16:creationId xmlns:a16="http://schemas.microsoft.com/office/drawing/2014/main" id="{8C392B83-0AC6-A343-9007-FC3430F06E87}"/>
              </a:ext>
            </a:extLst>
          </p:cNvPr>
          <p:cNvSpPr txBox="1"/>
          <p:nvPr userDrawn="1"/>
        </p:nvSpPr>
        <p:spPr>
          <a:xfrm>
            <a:off x="4531540" y="2322414"/>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a:solidFill>
                <a:prstClr val="white"/>
              </a:solidFill>
              <a:latin typeface="Microsoft New Tai Lue"/>
            </a:endParaRPr>
          </a:p>
        </p:txBody>
      </p:sp>
      <p:sp>
        <p:nvSpPr>
          <p:cNvPr id="3" name="Title 2">
            <a:extLst>
              <a:ext uri="{FF2B5EF4-FFF2-40B4-BE49-F238E27FC236}">
                <a16:creationId xmlns:a16="http://schemas.microsoft.com/office/drawing/2014/main" id="{2B0ACD76-9286-81DA-B95A-33C567818DB3}"/>
              </a:ext>
            </a:extLst>
          </p:cNvPr>
          <p:cNvSpPr>
            <a:spLocks noGrp="1"/>
          </p:cNvSpPr>
          <p:nvPr>
            <p:ph type="title" hasCustomPrompt="1"/>
          </p:nvPr>
        </p:nvSpPr>
        <p:spPr>
          <a:xfrm>
            <a:off x="588963" y="620712"/>
            <a:ext cx="11012488" cy="864859"/>
          </a:xfrm>
        </p:spPr>
        <p:txBody>
          <a:bodyPr/>
          <a:lstStyle>
            <a:lvl1pPr>
              <a:defRPr b="1">
                <a:solidFill>
                  <a:schemeClr val="tx1"/>
                </a:solidFill>
              </a:defRPr>
            </a:lvl1pPr>
          </a:lstStyle>
          <a:p>
            <a:r>
              <a:rPr lang="en-GB"/>
              <a:t>Klik for at indsætte tekst...</a:t>
            </a:r>
          </a:p>
        </p:txBody>
      </p:sp>
      <p:sp>
        <p:nvSpPr>
          <p:cNvPr id="39" name="Text Placeholder 6">
            <a:extLst>
              <a:ext uri="{FF2B5EF4-FFF2-40B4-BE49-F238E27FC236}">
                <a16:creationId xmlns:a16="http://schemas.microsoft.com/office/drawing/2014/main" id="{79DDD350-47B3-3DAF-DDC1-39725F8B959E}"/>
              </a:ext>
            </a:extLst>
          </p:cNvPr>
          <p:cNvSpPr>
            <a:spLocks noGrp="1" noChangeAspect="1"/>
          </p:cNvSpPr>
          <p:nvPr>
            <p:ph type="body" sz="quarter" idx="38" hasCustomPrompt="1"/>
          </p:nvPr>
        </p:nvSpPr>
        <p:spPr>
          <a:xfrm>
            <a:off x="1478044" y="1850705"/>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a:t>Indsæt tekst</a:t>
            </a:r>
          </a:p>
        </p:txBody>
      </p:sp>
      <p:sp>
        <p:nvSpPr>
          <p:cNvPr id="40" name="Text Placeholder 6">
            <a:extLst>
              <a:ext uri="{FF2B5EF4-FFF2-40B4-BE49-F238E27FC236}">
                <a16:creationId xmlns:a16="http://schemas.microsoft.com/office/drawing/2014/main" id="{D6F92D26-3C4A-BE86-A701-D767C111FE07}"/>
              </a:ext>
            </a:extLst>
          </p:cNvPr>
          <p:cNvSpPr>
            <a:spLocks noGrp="1" noChangeAspect="1"/>
          </p:cNvSpPr>
          <p:nvPr>
            <p:ph type="body" sz="quarter" idx="39" hasCustomPrompt="1"/>
          </p:nvPr>
        </p:nvSpPr>
        <p:spPr>
          <a:xfrm>
            <a:off x="5358802" y="241670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a:t>Indsæt tekst</a:t>
            </a:r>
          </a:p>
        </p:txBody>
      </p:sp>
      <p:sp>
        <p:nvSpPr>
          <p:cNvPr id="41" name="Text Placeholder 6">
            <a:extLst>
              <a:ext uri="{FF2B5EF4-FFF2-40B4-BE49-F238E27FC236}">
                <a16:creationId xmlns:a16="http://schemas.microsoft.com/office/drawing/2014/main" id="{376900F8-7802-5F50-6A9A-E75ED0B3EC0B}"/>
              </a:ext>
            </a:extLst>
          </p:cNvPr>
          <p:cNvSpPr>
            <a:spLocks noGrp="1" noChangeAspect="1"/>
          </p:cNvSpPr>
          <p:nvPr>
            <p:ph type="body" sz="quarter" idx="40" hasCustomPrompt="1"/>
          </p:nvPr>
        </p:nvSpPr>
        <p:spPr>
          <a:xfrm>
            <a:off x="2869616" y="3779962"/>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a:t>Indsæt tekst</a:t>
            </a:r>
          </a:p>
        </p:txBody>
      </p:sp>
      <p:sp>
        <p:nvSpPr>
          <p:cNvPr id="42" name="Text Placeholder 6">
            <a:extLst>
              <a:ext uri="{FF2B5EF4-FFF2-40B4-BE49-F238E27FC236}">
                <a16:creationId xmlns:a16="http://schemas.microsoft.com/office/drawing/2014/main" id="{246C4547-72A6-0EEC-A5AF-48DBCE377E13}"/>
              </a:ext>
            </a:extLst>
          </p:cNvPr>
          <p:cNvSpPr>
            <a:spLocks noGrp="1" noChangeAspect="1"/>
          </p:cNvSpPr>
          <p:nvPr>
            <p:ph type="body" sz="quarter" idx="41" hasCustomPrompt="1"/>
          </p:nvPr>
        </p:nvSpPr>
        <p:spPr>
          <a:xfrm>
            <a:off x="7101336" y="416844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en-GB"/>
              <a:t>Indsæt tekst</a:t>
            </a:r>
          </a:p>
        </p:txBody>
      </p:sp>
      <p:sp>
        <p:nvSpPr>
          <p:cNvPr id="16" name="Text Placeholder 15">
            <a:extLst>
              <a:ext uri="{FF2B5EF4-FFF2-40B4-BE49-F238E27FC236}">
                <a16:creationId xmlns:a16="http://schemas.microsoft.com/office/drawing/2014/main" id="{EC0FCDE3-3080-15ED-F757-BF51628B67D5}"/>
              </a:ext>
            </a:extLst>
          </p:cNvPr>
          <p:cNvSpPr>
            <a:spLocks noGrp="1"/>
          </p:cNvSpPr>
          <p:nvPr>
            <p:ph type="body" sz="quarter" idx="42" hasCustomPrompt="1"/>
          </p:nvPr>
        </p:nvSpPr>
        <p:spPr>
          <a:xfrm>
            <a:off x="588964" y="5623418"/>
            <a:ext cx="11012486" cy="678958"/>
          </a:xfrm>
        </p:spPr>
        <p:txBody>
          <a:bodyPr anchor="b" anchorCtr="0"/>
          <a:lstStyle>
            <a:lvl1pPr marL="0" indent="0" algn="r">
              <a:lnSpc>
                <a:spcPct val="100000"/>
              </a:lnSpc>
              <a:spcBef>
                <a:spcPts val="500"/>
              </a:spcBef>
              <a:spcAft>
                <a:spcPts val="0"/>
              </a:spcAft>
              <a:buFont typeface="Arial" panose="020B0604020202020204" pitchFamily="34" charset="0"/>
              <a:buNone/>
              <a:defRPr sz="2800"/>
            </a:lvl1pPr>
            <a:lvl2pPr marL="0" indent="0">
              <a:lnSpc>
                <a:spcPct val="100000"/>
              </a:lnSpc>
              <a:spcBef>
                <a:spcPts val="1000"/>
              </a:spcBef>
              <a:spcAft>
                <a:spcPts val="0"/>
              </a:spcAft>
              <a:buFont typeface="Arial" panose="020B0604020202020204" pitchFamily="34" charset="0"/>
              <a:buNone/>
              <a:defRPr sz="2800"/>
            </a:lvl2pPr>
            <a:lvl3pPr marL="0" indent="0">
              <a:lnSpc>
                <a:spcPct val="100000"/>
              </a:lnSpc>
              <a:spcBef>
                <a:spcPts val="1000"/>
              </a:spcBef>
              <a:spcAft>
                <a:spcPts val="0"/>
              </a:spcAft>
              <a:buFont typeface="Arial" panose="020B0604020202020204" pitchFamily="34" charset="0"/>
              <a:buNone/>
              <a:defRPr sz="2800"/>
            </a:lvl3pPr>
            <a:lvl4pPr marL="0" indent="0">
              <a:lnSpc>
                <a:spcPct val="100000"/>
              </a:lnSpc>
              <a:spcBef>
                <a:spcPts val="1000"/>
              </a:spcBef>
              <a:spcAft>
                <a:spcPts val="0"/>
              </a:spcAft>
              <a:buFont typeface="Arial" panose="020B0604020202020204" pitchFamily="34" charset="0"/>
              <a:buNone/>
              <a:defRPr sz="2800"/>
            </a:lvl4pPr>
            <a:lvl5pPr marL="0" indent="0">
              <a:lnSpc>
                <a:spcPct val="100000"/>
              </a:lnSpc>
              <a:spcBef>
                <a:spcPts val="1000"/>
              </a:spcBef>
              <a:spcAft>
                <a:spcPts val="0"/>
              </a:spcAft>
              <a:buFont typeface="Arial" panose="020B0604020202020204" pitchFamily="34" charset="0"/>
              <a:buNone/>
              <a:defRPr sz="2800"/>
            </a:lvl5pPr>
            <a:lvl6pPr marL="0" indent="0">
              <a:lnSpc>
                <a:spcPct val="100000"/>
              </a:lnSpc>
              <a:spcBef>
                <a:spcPts val="1000"/>
              </a:spcBef>
              <a:spcAft>
                <a:spcPts val="0"/>
              </a:spcAft>
              <a:buNone/>
              <a:defRPr sz="2800"/>
            </a:lvl6pPr>
            <a:lvl7pPr marL="0" indent="0">
              <a:lnSpc>
                <a:spcPct val="100000"/>
              </a:lnSpc>
              <a:spcBef>
                <a:spcPts val="1000"/>
              </a:spcBef>
              <a:spcAft>
                <a:spcPts val="0"/>
              </a:spcAft>
              <a:buNone/>
              <a:defRPr sz="2800"/>
            </a:lvl7pPr>
            <a:lvl8pPr marL="0" indent="0">
              <a:lnSpc>
                <a:spcPct val="100000"/>
              </a:lnSpc>
              <a:spcBef>
                <a:spcPts val="1000"/>
              </a:spcBef>
              <a:spcAft>
                <a:spcPts val="0"/>
              </a:spcAft>
              <a:buNone/>
              <a:defRPr sz="2800"/>
            </a:lvl8pPr>
            <a:lvl9pPr marL="0" indent="0">
              <a:lnSpc>
                <a:spcPct val="100000"/>
              </a:lnSpc>
              <a:spcBef>
                <a:spcPts val="1000"/>
              </a:spcBef>
              <a:spcAft>
                <a:spcPts val="0"/>
              </a:spcAft>
              <a:buNone/>
              <a:defRPr sz="2800"/>
            </a:lvl9pPr>
          </a:lstStyle>
          <a:p>
            <a:pPr lvl="0"/>
            <a:r>
              <a:rPr lang="en-GB"/>
              <a:t>...klik for at indsætte tekst</a:t>
            </a:r>
          </a:p>
        </p:txBody>
      </p:sp>
      <p:sp>
        <p:nvSpPr>
          <p:cNvPr id="19" name="TextBox 18">
            <a:extLst>
              <a:ext uri="{FF2B5EF4-FFF2-40B4-BE49-F238E27FC236}">
                <a16:creationId xmlns:a16="http://schemas.microsoft.com/office/drawing/2014/main" id="{B4965C0B-FFD6-8BEB-537E-1AEDA679D666}"/>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bg1"/>
                </a:solidFill>
                <a:latin typeface="Microsoft New Tai Lue"/>
              </a:rPr>
              <a:t>Fremhæv ord </a:t>
            </a:r>
            <a:r>
              <a:rPr lang="en-GB" sz="1400" b="0">
                <a:solidFill>
                  <a:schemeClr val="bg1"/>
                </a:solidFill>
                <a:latin typeface="Microsoft New Tai Lue"/>
              </a:rPr>
              <a:t>i tekst ved at bruge </a:t>
            </a:r>
            <a:r>
              <a:rPr lang="en-GB" sz="1400" b="1">
                <a:solidFill>
                  <a:schemeClr val="bg1"/>
                </a:solidFill>
                <a:latin typeface="Microsoft New Tai Lue"/>
              </a:rPr>
              <a:t>fed skrift</a:t>
            </a:r>
            <a:endParaRPr lang="en-GB" sz="1400" b="0">
              <a:solidFill>
                <a:schemeClr val="bg1"/>
              </a:solidFill>
              <a:latin typeface="Microsoft New Tai Lue"/>
            </a:endParaRPr>
          </a:p>
        </p:txBody>
      </p:sp>
    </p:spTree>
    <p:extLst>
      <p:ext uri="{BB962C8B-B14F-4D97-AF65-F5344CB8AC3E}">
        <p14:creationId xmlns:p14="http://schemas.microsoft.com/office/powerpoint/2010/main" val="172073410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billeder">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757" y="842657"/>
            <a:ext cx="11012486" cy="1141268"/>
          </a:xfrm>
        </p:spPr>
        <p:txBody>
          <a:bodyPr/>
          <a:lstStyle>
            <a:lvl1pPr>
              <a:lnSpc>
                <a:spcPct val="90000"/>
              </a:lnSpc>
              <a:defRPr sz="6600" b="1" i="0" cap="all" baseline="0">
                <a:solidFill>
                  <a:schemeClr val="bg1"/>
                </a:solidFill>
              </a:defRPr>
            </a:lvl1pPr>
          </a:lstStyle>
          <a:p>
            <a:pPr lvl="0"/>
            <a:r>
              <a:rPr lang="en-GB"/>
              <a:t>Indsæt overskrift</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rot="21402571">
            <a:off x="985914" y="2449156"/>
            <a:ext cx="4115489" cy="2817262"/>
          </a:xfrm>
          <a:solidFill>
            <a:schemeClr val="bg1">
              <a:lumMod val="65000"/>
            </a:schemeClr>
          </a:solidFill>
          <a:ln w="146050" cap="flat">
            <a:solidFill>
              <a:schemeClr val="bg1"/>
            </a:solidFill>
            <a:miter lim="800000"/>
          </a:ln>
        </p:spPr>
        <p:txBody>
          <a:bodyPr lIns="0" tIns="1080000" rIns="0" anchor="ctr" anchorCtr="1"/>
          <a:lstStyle>
            <a:lvl1pPr marL="0" indent="0" algn="ctr">
              <a:buNone/>
              <a:defRPr sz="2400" baseline="0">
                <a:solidFill>
                  <a:schemeClr val="bg1"/>
                </a:solidFill>
                <a:sym typeface="Wingdings" panose="05000000000000000000" pitchFamily="2" charset="2"/>
              </a:defRPr>
            </a:lvl1pPr>
          </a:lstStyle>
          <a:p>
            <a:r>
              <a:rPr lang="en-GB"/>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rot="533356">
            <a:off x="5893725" y="2510306"/>
            <a:ext cx="5462634" cy="3596788"/>
          </a:xfrm>
          <a:solidFill>
            <a:schemeClr val="bg1">
              <a:lumMod val="65000"/>
            </a:schemeClr>
          </a:solidFill>
          <a:ln w="146050" cap="flat">
            <a:solidFill>
              <a:schemeClr val="bg1"/>
            </a:solidFill>
            <a:miter lim="800000"/>
          </a:ln>
        </p:spPr>
        <p:txBody>
          <a:bodyPr lIns="360000" tIns="1080000" rIns="360000" anchor="ctr" anchorCtr="1"/>
          <a:lstStyle>
            <a:lvl1pPr marL="0" indent="0" algn="ctr">
              <a:buNone/>
              <a:defRPr sz="2400" baseline="0">
                <a:solidFill>
                  <a:schemeClr val="bg1"/>
                </a:solidFill>
                <a:sym typeface="Wingdings" panose="05000000000000000000" pitchFamily="2" charset="2"/>
              </a:defRPr>
            </a:lvl1pPr>
          </a:lstStyle>
          <a:p>
            <a:r>
              <a:rPr lang="en-GB"/>
              <a:t>Klik på ikonet, hvis du vil indsætte et billede </a:t>
            </a:r>
          </a:p>
        </p:txBody>
      </p:sp>
      <p:sp>
        <p:nvSpPr>
          <p:cNvPr id="3" name="TextBox 2">
            <a:extLst>
              <a:ext uri="{FF2B5EF4-FFF2-40B4-BE49-F238E27FC236}">
                <a16:creationId xmlns:a16="http://schemas.microsoft.com/office/drawing/2014/main" id="{3D5F33A7-1D81-AB36-A3BB-FC35AF2B3579}"/>
              </a:ext>
            </a:extLst>
          </p:cNvPr>
          <p:cNvSpPr txBox="1"/>
          <p:nvPr userDrawn="1"/>
        </p:nvSpPr>
        <p:spPr>
          <a:xfrm>
            <a:off x="0" y="-310243"/>
            <a:ext cx="6825343" cy="310243"/>
          </a:xfrm>
          <a:prstGeom prst="rect">
            <a:avLst/>
          </a:prstGeom>
        </p:spPr>
        <p:txBody>
          <a:bodyPr vert="horz" wrap="squar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en-GB" sz="4800" b="1">
              <a:solidFill>
                <a:prstClr val="white"/>
              </a:solidFill>
              <a:latin typeface="Microsoft New Tai Lue"/>
            </a:endParaRPr>
          </a:p>
        </p:txBody>
      </p:sp>
      <p:sp>
        <p:nvSpPr>
          <p:cNvPr id="11" name="TextBox 10">
            <a:extLst>
              <a:ext uri="{FF2B5EF4-FFF2-40B4-BE49-F238E27FC236}">
                <a16:creationId xmlns:a16="http://schemas.microsoft.com/office/drawing/2014/main" id="{EE3D2255-9E79-5D04-C4A9-288BF0CCD6B2}"/>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tx1"/>
                </a:solidFill>
                <a:latin typeface="Microsoft New Tai Lue"/>
              </a:rPr>
              <a:t>Fremhæv ord </a:t>
            </a:r>
            <a:r>
              <a:rPr lang="en-GB" sz="1400" b="0">
                <a:solidFill>
                  <a:schemeClr val="tx1"/>
                </a:solidFill>
                <a:latin typeface="Microsoft New Tai Lue"/>
              </a:rPr>
              <a:t>i overskrift ved at bruge </a:t>
            </a:r>
            <a:r>
              <a:rPr lang="en-GB" sz="1400" b="1">
                <a:solidFill>
                  <a:schemeClr val="tx1"/>
                </a:solidFill>
                <a:latin typeface="Microsoft New Tai Lue"/>
              </a:rPr>
              <a:t>fed skrift</a:t>
            </a:r>
            <a:endParaRPr lang="en-GB" sz="1400" b="0">
              <a:solidFill>
                <a:schemeClr val="tx1"/>
              </a:solidFill>
              <a:latin typeface="Microsoft New Tai Lue"/>
            </a:endParaRPr>
          </a:p>
        </p:txBody>
      </p:sp>
    </p:spTree>
    <p:extLst>
      <p:ext uri="{BB962C8B-B14F-4D97-AF65-F5344CB8AC3E}">
        <p14:creationId xmlns:p14="http://schemas.microsoft.com/office/powerpoint/2010/main" val="426106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 billeder">
    <p:bg>
      <p:bgPr>
        <a:solidFill>
          <a:schemeClr val="accent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a:off x="589757" y="2890520"/>
            <a:ext cx="3433685" cy="3403600"/>
          </a:xfrm>
          <a:solidFill>
            <a:schemeClr val="bg1">
              <a:lumMod val="6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2400" baseline="0">
                <a:solidFill>
                  <a:schemeClr val="bg1"/>
                </a:solidFill>
                <a:sym typeface="Wingdings" panose="05000000000000000000" pitchFamily="2" charset="2"/>
              </a:defRPr>
            </a:lvl1pPr>
          </a:lstStyle>
          <a:p>
            <a:r>
              <a:rPr lang="en-GB"/>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a:off x="5852160" y="612233"/>
            <a:ext cx="5749290" cy="5681887"/>
          </a:xfrm>
          <a:solidFill>
            <a:schemeClr val="bg1">
              <a:lumMod val="75000"/>
            </a:schemeClr>
          </a:solidFill>
          <a:ln w="76200" cap="flat">
            <a:noFill/>
            <a:miter lim="800000"/>
          </a:ln>
          <a:effectLst>
            <a:outerShdw blurRad="50800" dist="38100" dir="2700000" algn="tl" rotWithShape="0">
              <a:prstClr val="black">
                <a:alpha val="40000"/>
              </a:prstClr>
            </a:outerShdw>
          </a:effectLst>
        </p:spPr>
        <p:txBody>
          <a:bodyPr lIns="540000" tIns="1080000" rIns="540000" anchor="ctr" anchorCtr="1"/>
          <a:lstStyle>
            <a:lvl1pPr marL="0" indent="0" algn="ctr">
              <a:buNone/>
              <a:defRPr sz="2400" baseline="0">
                <a:solidFill>
                  <a:schemeClr val="bg1"/>
                </a:solidFill>
                <a:sym typeface="Wingdings" panose="05000000000000000000" pitchFamily="2" charset="2"/>
              </a:defRPr>
            </a:lvl1pPr>
          </a:lstStyle>
          <a:p>
            <a:r>
              <a:rPr lang="en-GB"/>
              <a:t>Klik på ikonet, hvis du vil indsætte et billede </a:t>
            </a:r>
          </a:p>
        </p:txBody>
      </p:sp>
      <p:sp>
        <p:nvSpPr>
          <p:cNvPr id="10" name="Pladsholder til billede 9">
            <a:extLst>
              <a:ext uri="{FF2B5EF4-FFF2-40B4-BE49-F238E27FC236}">
                <a16:creationId xmlns:a16="http://schemas.microsoft.com/office/drawing/2014/main" id="{43FCB96B-CD6D-B9F3-A688-74E5893485CB}"/>
              </a:ext>
            </a:extLst>
          </p:cNvPr>
          <p:cNvSpPr>
            <a:spLocks noGrp="1"/>
          </p:cNvSpPr>
          <p:nvPr>
            <p:ph type="pic" sz="quarter" idx="16" hasCustomPrompt="1"/>
          </p:nvPr>
        </p:nvSpPr>
        <p:spPr>
          <a:xfrm>
            <a:off x="2855041" y="1961476"/>
            <a:ext cx="2336801" cy="2294929"/>
          </a:xfrm>
          <a:solidFill>
            <a:schemeClr val="bg1">
              <a:lumMod val="8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800" baseline="0">
                <a:solidFill>
                  <a:schemeClr val="bg1"/>
                </a:solidFill>
                <a:sym typeface="Wingdings" panose="05000000000000000000" pitchFamily="2" charset="2"/>
              </a:defRPr>
            </a:lvl1pPr>
          </a:lstStyle>
          <a:p>
            <a:r>
              <a:rPr lang="en-GB"/>
              <a:t>Klik på ikonet, hvis du vil indsætte et billede </a:t>
            </a:r>
          </a:p>
        </p:txBody>
      </p:sp>
      <p:sp>
        <p:nvSpPr>
          <p:cNvPr id="3" name="Title 2">
            <a:extLst>
              <a:ext uri="{FF2B5EF4-FFF2-40B4-BE49-F238E27FC236}">
                <a16:creationId xmlns:a16="http://schemas.microsoft.com/office/drawing/2014/main" id="{D623C8CB-D006-2AF2-DF37-08254005FBC6}"/>
              </a:ext>
            </a:extLst>
          </p:cNvPr>
          <p:cNvSpPr>
            <a:spLocks noGrp="1"/>
          </p:cNvSpPr>
          <p:nvPr>
            <p:ph type="title" hasCustomPrompt="1"/>
          </p:nvPr>
        </p:nvSpPr>
        <p:spPr>
          <a:xfrm>
            <a:off x="588965" y="620713"/>
            <a:ext cx="4602877" cy="1008061"/>
          </a:xfrm>
        </p:spPr>
        <p:txBody>
          <a:bodyPr/>
          <a:lstStyle>
            <a:lvl1pPr>
              <a:defRPr b="1">
                <a:solidFill>
                  <a:schemeClr val="bg1"/>
                </a:solidFill>
              </a:defRPr>
            </a:lvl1pPr>
          </a:lstStyle>
          <a:p>
            <a:r>
              <a:rPr lang="en-GB"/>
              <a:t>Klik for at tilføje overskrift</a:t>
            </a:r>
          </a:p>
        </p:txBody>
      </p:sp>
    </p:spTree>
    <p:extLst>
      <p:ext uri="{BB962C8B-B14F-4D97-AF65-F5344CB8AC3E}">
        <p14:creationId xmlns:p14="http://schemas.microsoft.com/office/powerpoint/2010/main" val="290571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t billede med tekst høj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20891566">
            <a:off x="1018941" y="1976793"/>
            <a:ext cx="3832754" cy="3749640"/>
          </a:xfrm>
          <a:solidFill>
            <a:schemeClr val="tx1">
              <a:lumMod val="65000"/>
            </a:schemeClr>
          </a:solidFill>
          <a:ln w="146050" cap="flat">
            <a:solidFill>
              <a:schemeClr val="tx1"/>
            </a:solidFill>
            <a:miter lim="800000"/>
          </a:ln>
        </p:spPr>
        <p:txBody>
          <a:bodyPr lIns="0" tIns="1224000" rIns="0" anchor="ctr" anchorCtr="1"/>
          <a:lstStyle>
            <a:lvl1pPr marL="0" indent="0" algn="ctr">
              <a:buNone/>
              <a:defRPr sz="2400" baseline="0">
                <a:solidFill>
                  <a:schemeClr val="tx1"/>
                </a:solidFill>
                <a:sym typeface="Wingdings" panose="05000000000000000000" pitchFamily="2" charset="2"/>
              </a:defRPr>
            </a:lvl1pPr>
          </a:lstStyle>
          <a:p>
            <a:r>
              <a:rPr lang="en-GB"/>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1">
                <a:solidFill>
                  <a:schemeClr val="tx1"/>
                </a:solidFill>
              </a:defRPr>
            </a:lvl1pPr>
          </a:lstStyle>
          <a:p>
            <a:pPr lvl="0"/>
            <a:r>
              <a:rPr lang="en-GB"/>
              <a:t>Klik for at tilføje overskrift</a:t>
            </a:r>
          </a:p>
        </p:txBody>
      </p:sp>
      <p:sp>
        <p:nvSpPr>
          <p:cNvPr id="3" name="Pladsholder til indhold 2"/>
          <p:cNvSpPr>
            <a:spLocks noGrp="1"/>
          </p:cNvSpPr>
          <p:nvPr>
            <p:ph sz="half" idx="1" hasCustomPrompt="1"/>
          </p:nvPr>
        </p:nvSpPr>
        <p:spPr>
          <a:xfrm>
            <a:off x="5783580" y="2097067"/>
            <a:ext cx="5817869" cy="4205308"/>
          </a:xfrm>
        </p:spPr>
        <p:txBody>
          <a:bodyPr vert="horz" lIns="0" tIns="0" rIns="0" bIns="0" rtlCol="0">
            <a:noAutofit/>
          </a:bodyPr>
          <a:lstStyle>
            <a:lvl1pPr>
              <a:defRPr lang="da-DK" sz="3600" b="1" dirty="0" smtClean="0">
                <a:solidFill>
                  <a:schemeClr val="tx1"/>
                </a:solidFill>
              </a:defRPr>
            </a:lvl1pPr>
            <a:lvl2pPr>
              <a:defRPr lang="da-DK" sz="3200" b="1" dirty="0" smtClean="0">
                <a:solidFill>
                  <a:schemeClr val="tx1"/>
                </a:solidFill>
              </a:defRPr>
            </a:lvl2pPr>
            <a:lvl3pPr>
              <a:defRPr lang="da-DK" sz="2400" b="1" dirty="0" smtClean="0">
                <a:solidFill>
                  <a:schemeClr val="tx1"/>
                </a:solidFill>
              </a:defRPr>
            </a:lvl3pPr>
            <a:lvl4pPr>
              <a:defRPr lang="da-DK" b="1" dirty="0" smtClean="0">
                <a:solidFill>
                  <a:schemeClr val="tx1"/>
                </a:solidFill>
              </a:defRPr>
            </a:lvl4pPr>
            <a:lvl5pPr>
              <a:defRPr lang="da-DK" b="1" dirty="0">
                <a:solidFill>
                  <a:schemeClr val="tx1"/>
                </a:solidFill>
              </a:defRPr>
            </a:lvl5pPr>
            <a:lvl6pPr>
              <a:defRPr b="1">
                <a:solidFill>
                  <a:schemeClr val="tx1"/>
                </a:solidFill>
              </a:defRPr>
            </a:lvl6pPr>
            <a:lvl7pPr>
              <a:defRPr b="1">
                <a:solidFill>
                  <a:schemeClr val="tx1"/>
                </a:solidFill>
              </a:defRPr>
            </a:lvl7pPr>
            <a:lvl8pPr>
              <a:defRPr b="1">
                <a:solidFill>
                  <a:schemeClr val="tx1"/>
                </a:solidFill>
              </a:defRPr>
            </a:lvl8pPr>
            <a:lvl9pPr>
              <a:defRPr b="1">
                <a:solidFill>
                  <a:schemeClr val="tx1"/>
                </a:solidFill>
              </a:defRPr>
            </a:lvl9pPr>
          </a:lstStyle>
          <a:p>
            <a:pPr lvl="0"/>
            <a:r>
              <a:rPr lang="en-GB"/>
              <a:t>Klik for at indsætte tekst</a:t>
            </a:r>
          </a:p>
          <a:p>
            <a:pPr lvl="1"/>
            <a:r>
              <a:rPr lang="en-GB"/>
              <a:t>Andet niveau</a:t>
            </a:r>
          </a:p>
          <a:p>
            <a:pPr lvl="2"/>
            <a:r>
              <a:rPr lang="en-GB"/>
              <a:t>Tredje niveau</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296096868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t billede med tekst venst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496878">
            <a:off x="6504534" y="1615672"/>
            <a:ext cx="4653097" cy="4640373"/>
          </a:xfrm>
          <a:solidFill>
            <a:schemeClr val="bg1">
              <a:lumMod val="65000"/>
            </a:schemeClr>
          </a:solidFill>
          <a:ln w="146050" cap="flat">
            <a:solidFill>
              <a:schemeClr val="bg1"/>
            </a:solidFill>
            <a:miter lim="800000"/>
          </a:ln>
        </p:spPr>
        <p:txBody>
          <a:bodyPr lIns="0" tIns="1188000" rIns="0" anchor="ctr" anchorCtr="1"/>
          <a:lstStyle>
            <a:lvl1pPr marL="0" indent="0" algn="ctr">
              <a:buNone/>
              <a:defRPr sz="2400" b="0" baseline="0">
                <a:solidFill>
                  <a:schemeClr val="bg1"/>
                </a:solidFill>
                <a:sym typeface="Wingdings" panose="05000000000000000000" pitchFamily="2" charset="2"/>
              </a:defRPr>
            </a:lvl1pPr>
          </a:lstStyle>
          <a:p>
            <a:r>
              <a:rPr lang="en-GB"/>
              <a:t>Klik på ikonet, hvis du vil indsætte et billede </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9" name="Titel 1">
            <a:extLst>
              <a:ext uri="{FF2B5EF4-FFF2-40B4-BE49-F238E27FC236}">
                <a16:creationId xmlns:a16="http://schemas.microsoft.com/office/drawing/2014/main" id="{44AE573B-1000-D841-B8B4-F927523899D7}"/>
              </a:ext>
            </a:extLst>
          </p:cNvPr>
          <p:cNvSpPr>
            <a:spLocks noGrp="1"/>
          </p:cNvSpPr>
          <p:nvPr>
            <p:ph type="title" hasCustomPrompt="1"/>
          </p:nvPr>
        </p:nvSpPr>
        <p:spPr>
          <a:xfrm>
            <a:off x="588965" y="620712"/>
            <a:ext cx="11012486" cy="865187"/>
          </a:xfrm>
        </p:spPr>
        <p:txBody>
          <a:bodyPr/>
          <a:lstStyle>
            <a:lvl1pPr>
              <a:defRPr b="1">
                <a:solidFill>
                  <a:schemeClr val="bg1"/>
                </a:solidFill>
              </a:defRPr>
            </a:lvl1pPr>
          </a:lstStyle>
          <a:p>
            <a:pPr lvl="0"/>
            <a:r>
              <a:rPr lang="en-GB"/>
              <a:t>Klik for at tilføje overskrift</a:t>
            </a:r>
          </a:p>
        </p:txBody>
      </p:sp>
      <p:sp>
        <p:nvSpPr>
          <p:cNvPr id="11" name="Pladsholder til indhold 2">
            <a:extLst>
              <a:ext uri="{FF2B5EF4-FFF2-40B4-BE49-F238E27FC236}">
                <a16:creationId xmlns:a16="http://schemas.microsoft.com/office/drawing/2014/main" id="{9B691B69-65AA-9748-80BF-996C89344BB5}"/>
              </a:ext>
            </a:extLst>
          </p:cNvPr>
          <p:cNvSpPr>
            <a:spLocks noGrp="1"/>
          </p:cNvSpPr>
          <p:nvPr>
            <p:ph sz="half" idx="1" hasCustomPrompt="1"/>
          </p:nvPr>
        </p:nvSpPr>
        <p:spPr>
          <a:xfrm>
            <a:off x="588963" y="2097067"/>
            <a:ext cx="5818682" cy="4205308"/>
          </a:xfrm>
        </p:spPr>
        <p:txBody>
          <a:bodyPr vert="horz" lIns="0" tIns="0" rIns="0" bIns="0" rtlCol="0">
            <a:noAutofit/>
          </a:bodyPr>
          <a:lstStyle>
            <a:lvl1pPr>
              <a:defRPr lang="da-DK" sz="3600" b="1" dirty="0" smtClean="0">
                <a:solidFill>
                  <a:schemeClr val="bg1"/>
                </a:solidFill>
              </a:defRPr>
            </a:lvl1pPr>
            <a:lvl2pPr>
              <a:defRPr lang="da-DK" sz="3200" b="1" dirty="0" smtClean="0">
                <a:solidFill>
                  <a:schemeClr val="bg1"/>
                </a:solidFill>
              </a:defRPr>
            </a:lvl2pPr>
            <a:lvl3pPr>
              <a:defRPr lang="da-DK" sz="2400" b="1" dirty="0" smtClean="0">
                <a:solidFill>
                  <a:schemeClr val="bg1"/>
                </a:solidFill>
              </a:defRPr>
            </a:lvl3pPr>
            <a:lvl4pPr>
              <a:defRPr lang="da-DK" dirty="0" smtClean="0"/>
            </a:lvl4pPr>
            <a:lvl5pPr>
              <a:defRPr lang="da-DK" dirty="0"/>
            </a:lvl5pPr>
          </a:lstStyle>
          <a:p>
            <a:pPr lvl="0"/>
            <a:r>
              <a:rPr lang="en-GB"/>
              <a:t>Klik for at indsætte tekst</a:t>
            </a:r>
          </a:p>
          <a:p>
            <a:pPr lvl="1"/>
            <a:r>
              <a:rPr lang="en-GB"/>
              <a:t>Andet niveau</a:t>
            </a:r>
          </a:p>
          <a:p>
            <a:pPr lvl="2"/>
            <a:r>
              <a:rPr lang="en-GB"/>
              <a:t>Tredje niveau</a:t>
            </a:r>
          </a:p>
        </p:txBody>
      </p:sp>
    </p:spTree>
    <p:extLst>
      <p:ext uri="{BB962C8B-B14F-4D97-AF65-F5344CB8AC3E}">
        <p14:creationId xmlns:p14="http://schemas.microsoft.com/office/powerpoint/2010/main" val="1441065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billede A">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en-GB"/>
              <a:t>Klik på ikonet, hvis du vil indsætte et billede </a:t>
            </a:r>
          </a:p>
        </p:txBody>
      </p:sp>
      <p:sp>
        <p:nvSpPr>
          <p:cNvPr id="2" name="Titel 1"/>
          <p:cNvSpPr>
            <a:spLocks noGrp="1"/>
          </p:cNvSpPr>
          <p:nvPr>
            <p:ph type="title" hasCustomPrompt="1"/>
          </p:nvPr>
        </p:nvSpPr>
        <p:spPr>
          <a:xfrm>
            <a:off x="588965" y="756000"/>
            <a:ext cx="6822000" cy="1804492"/>
          </a:xfrm>
          <a:solidFill>
            <a:schemeClr val="accent1">
              <a:alpha val="99950"/>
            </a:schemeClr>
          </a:solidFill>
        </p:spPr>
        <p:txBody>
          <a:bodyPr wrap="square" lIns="252000" tIns="216000" rIns="252000" bIns="108000">
            <a:spAutoFit/>
          </a:bodyPr>
          <a:lstStyle>
            <a:lvl1pPr>
              <a:spcAft>
                <a:spcPts val="600"/>
              </a:spcAft>
              <a:defRPr sz="4800" b="1" spc="0" baseline="0">
                <a:solidFill>
                  <a:schemeClr val="tx1"/>
                </a:solidFill>
              </a:defRPr>
            </a:lvl1pPr>
          </a:lstStyle>
          <a:p>
            <a:r>
              <a:rPr lang="en-GB"/>
              <a:t>Klik for at tilføje tekst...</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3" name="TextBox 2">
            <a:extLst>
              <a:ext uri="{FF2B5EF4-FFF2-40B4-BE49-F238E27FC236}">
                <a16:creationId xmlns:a16="http://schemas.microsoft.com/office/drawing/2014/main" id="{658277BB-5254-1D84-EA0B-F5AF633F0933}"/>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bg1"/>
                </a:solidFill>
                <a:latin typeface="Microsoft New Tai Lue"/>
              </a:rPr>
              <a:t>Fremhæv ord </a:t>
            </a:r>
            <a:r>
              <a:rPr lang="en-GB" sz="1400" b="0">
                <a:solidFill>
                  <a:schemeClr val="bg1"/>
                </a:solidFill>
                <a:latin typeface="Microsoft New Tai Lue"/>
              </a:rPr>
              <a:t>i overskrift ved at bruge </a:t>
            </a:r>
            <a:r>
              <a:rPr lang="en-GB" sz="1400" b="1">
                <a:solidFill>
                  <a:schemeClr val="bg1"/>
                </a:solidFill>
                <a:latin typeface="Microsoft New Tai Lue"/>
              </a:rPr>
              <a:t>fed skrift</a:t>
            </a:r>
            <a:endParaRPr lang="en-GB" sz="1400" b="0">
              <a:solidFill>
                <a:schemeClr val="bg1"/>
              </a:solidFill>
              <a:latin typeface="Microsoft New Tai Lue"/>
            </a:endParaRPr>
          </a:p>
        </p:txBody>
      </p:sp>
    </p:spTree>
    <p:extLst>
      <p:ext uri="{BB962C8B-B14F-4D97-AF65-F5344CB8AC3E}">
        <p14:creationId xmlns:p14="http://schemas.microsoft.com/office/powerpoint/2010/main" val="131748589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billede B">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a:t>Klik på ikonet, hvis du vil indsætte et billede </a:t>
            </a:r>
          </a:p>
        </p:txBody>
      </p:sp>
      <p:sp>
        <p:nvSpPr>
          <p:cNvPr id="2" name="Titel 1"/>
          <p:cNvSpPr>
            <a:spLocks noGrp="1"/>
          </p:cNvSpPr>
          <p:nvPr>
            <p:ph type="title" hasCustomPrompt="1"/>
          </p:nvPr>
        </p:nvSpPr>
        <p:spPr>
          <a:xfrm>
            <a:off x="588961" y="4962214"/>
            <a:ext cx="4173870" cy="1340161"/>
          </a:xfrm>
          <a:solidFill>
            <a:schemeClr val="accent4">
              <a:alpha val="99950"/>
            </a:schemeClr>
          </a:solidFill>
        </p:spPr>
        <p:txBody>
          <a:bodyPr wrap="square" lIns="252000" tIns="108000" rIns="252000" bIns="0" anchor="t" anchorCtr="0">
            <a:spAutoFit/>
          </a:bodyPr>
          <a:lstStyle>
            <a:lvl1pPr>
              <a:defRPr sz="4000" b="1" spc="0" baseline="0">
                <a:solidFill>
                  <a:schemeClr val="tx1"/>
                </a:solidFill>
              </a:defRPr>
            </a:lvl1pPr>
          </a:lstStyle>
          <a:p>
            <a:r>
              <a:rPr lang="en-GB"/>
              <a:t>Klik for at tilføje tekst...</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4" name="TextBox 3">
            <a:extLst>
              <a:ext uri="{FF2B5EF4-FFF2-40B4-BE49-F238E27FC236}">
                <a16:creationId xmlns:a16="http://schemas.microsoft.com/office/drawing/2014/main" id="{E0EDB20F-CD30-3447-301A-903E5BC5BED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bg1"/>
                </a:solidFill>
                <a:latin typeface="Microsoft New Tai Lue"/>
              </a:rPr>
              <a:t>Fremhæv ord </a:t>
            </a:r>
            <a:r>
              <a:rPr lang="en-GB" sz="1400" b="0">
                <a:solidFill>
                  <a:schemeClr val="bg1"/>
                </a:solidFill>
                <a:latin typeface="Microsoft New Tai Lue"/>
              </a:rPr>
              <a:t>i overskrift ved at bruge </a:t>
            </a:r>
            <a:r>
              <a:rPr lang="en-GB" sz="1400" b="1">
                <a:solidFill>
                  <a:schemeClr val="bg1"/>
                </a:solidFill>
                <a:latin typeface="Microsoft New Tai Lue"/>
              </a:rPr>
              <a:t>fed skrift</a:t>
            </a:r>
            <a:endParaRPr lang="en-GB" sz="1400" b="0">
              <a:solidFill>
                <a:schemeClr val="bg1"/>
              </a:solidFill>
              <a:latin typeface="Microsoft New Tai Lue"/>
            </a:endParaRPr>
          </a:p>
        </p:txBody>
      </p:sp>
    </p:spTree>
    <p:extLst>
      <p:ext uri="{BB962C8B-B14F-4D97-AF65-F5344CB8AC3E}">
        <p14:creationId xmlns:p14="http://schemas.microsoft.com/office/powerpoint/2010/main" val="320044543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billede C">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a:t>Klik på ikonet, hvis du vil indsætte et billede </a:t>
            </a:r>
          </a:p>
        </p:txBody>
      </p:sp>
      <p:sp>
        <p:nvSpPr>
          <p:cNvPr id="2" name="Titel 1"/>
          <p:cNvSpPr>
            <a:spLocks noGrp="1"/>
          </p:cNvSpPr>
          <p:nvPr>
            <p:ph type="title" hasCustomPrompt="1"/>
          </p:nvPr>
        </p:nvSpPr>
        <p:spPr>
          <a:xfrm>
            <a:off x="4779450" y="4497883"/>
            <a:ext cx="6822000" cy="1804492"/>
          </a:xfrm>
          <a:solidFill>
            <a:schemeClr val="bg1">
              <a:alpha val="99950"/>
            </a:schemeClr>
          </a:solidFill>
        </p:spPr>
        <p:txBody>
          <a:bodyPr wrap="square" lIns="252000" tIns="216000" rIns="252000" bIns="108000">
            <a:spAutoFit/>
          </a:bodyPr>
          <a:lstStyle>
            <a:lvl1pPr>
              <a:defRPr sz="4800" b="1" spc="0" baseline="0">
                <a:solidFill>
                  <a:schemeClr val="tx1"/>
                </a:solidFill>
              </a:defRPr>
            </a:lvl1pPr>
          </a:lstStyle>
          <a:p>
            <a:r>
              <a:rPr lang="en-GB"/>
              <a:t>Klik for at tilføje tekst...</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3" name="TextBox 2">
            <a:extLst>
              <a:ext uri="{FF2B5EF4-FFF2-40B4-BE49-F238E27FC236}">
                <a16:creationId xmlns:a16="http://schemas.microsoft.com/office/drawing/2014/main" id="{F315C28F-4EA0-040C-C6B4-A14FC010CCCE}"/>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bg1"/>
                </a:solidFill>
                <a:latin typeface="Microsoft New Tai Lue"/>
              </a:rPr>
              <a:t>Fremhæv ord </a:t>
            </a:r>
            <a:r>
              <a:rPr lang="en-GB" sz="1400" b="0">
                <a:solidFill>
                  <a:schemeClr val="bg1"/>
                </a:solidFill>
                <a:latin typeface="Microsoft New Tai Lue"/>
              </a:rPr>
              <a:t>i overskrift ved at bruge </a:t>
            </a:r>
            <a:r>
              <a:rPr lang="en-GB" sz="1400" b="1">
                <a:solidFill>
                  <a:schemeClr val="bg1"/>
                </a:solidFill>
                <a:latin typeface="Microsoft New Tai Lue"/>
              </a:rPr>
              <a:t>fed skrift</a:t>
            </a:r>
            <a:endParaRPr lang="en-GB" sz="1400" b="0">
              <a:solidFill>
                <a:schemeClr val="bg1"/>
              </a:solidFill>
              <a:latin typeface="Microsoft New Tai Lue"/>
            </a:endParaRPr>
          </a:p>
        </p:txBody>
      </p:sp>
    </p:spTree>
    <p:extLst>
      <p:ext uri="{BB962C8B-B14F-4D97-AF65-F5344CB8AC3E}">
        <p14:creationId xmlns:p14="http://schemas.microsoft.com/office/powerpoint/2010/main" val="202118592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og billede D">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en-GB"/>
              <a:t>Klik på ikonet, hvis du vil indsætte et billede </a:t>
            </a:r>
          </a:p>
        </p:txBody>
      </p:sp>
      <p:sp>
        <p:nvSpPr>
          <p:cNvPr id="2" name="Titel 1"/>
          <p:cNvSpPr>
            <a:spLocks noGrp="1"/>
          </p:cNvSpPr>
          <p:nvPr>
            <p:ph type="title" hasCustomPrompt="1"/>
          </p:nvPr>
        </p:nvSpPr>
        <p:spPr>
          <a:xfrm>
            <a:off x="588963" y="1017402"/>
            <a:ext cx="11012487" cy="917513"/>
          </a:xfrm>
          <a:solidFill>
            <a:schemeClr val="accent2">
              <a:alpha val="99950"/>
            </a:schemeClr>
          </a:solidFill>
        </p:spPr>
        <p:txBody>
          <a:bodyPr wrap="square" lIns="180000" tIns="180000" rIns="180000" bIns="180000">
            <a:spAutoFit/>
          </a:bodyPr>
          <a:lstStyle>
            <a:lvl1pPr>
              <a:defRPr sz="3600" b="1" spc="0" baseline="0">
                <a:solidFill>
                  <a:schemeClr val="tx1"/>
                </a:solidFill>
              </a:defRPr>
            </a:lvl1pPr>
          </a:lstStyle>
          <a:p>
            <a:r>
              <a:rPr lang="en-GB"/>
              <a:t>Klik for at tilføje tekst...</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3" name="TextBox 2">
            <a:extLst>
              <a:ext uri="{FF2B5EF4-FFF2-40B4-BE49-F238E27FC236}">
                <a16:creationId xmlns:a16="http://schemas.microsoft.com/office/drawing/2014/main" id="{FAB58AF7-9740-8AD8-0C21-42A01D828328}"/>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bg1"/>
                </a:solidFill>
                <a:latin typeface="Microsoft New Tai Lue"/>
              </a:rPr>
              <a:t>Fremhæv ord </a:t>
            </a:r>
            <a:r>
              <a:rPr lang="en-GB" sz="1400" b="0">
                <a:solidFill>
                  <a:schemeClr val="bg1"/>
                </a:solidFill>
                <a:latin typeface="Microsoft New Tai Lue"/>
              </a:rPr>
              <a:t>i overskrift ved at bruge </a:t>
            </a:r>
            <a:r>
              <a:rPr lang="en-GB" sz="1400" b="1">
                <a:solidFill>
                  <a:schemeClr val="bg1"/>
                </a:solidFill>
                <a:latin typeface="Microsoft New Tai Lue"/>
              </a:rPr>
              <a:t>fed skrift</a:t>
            </a:r>
            <a:endParaRPr lang="en-GB" sz="1400" b="0">
              <a:solidFill>
                <a:schemeClr val="bg1"/>
              </a:solidFill>
              <a:latin typeface="Microsoft New Tai Lue"/>
            </a:endParaRPr>
          </a:p>
        </p:txBody>
      </p:sp>
    </p:spTree>
    <p:extLst>
      <p:ext uri="{BB962C8B-B14F-4D97-AF65-F5344CB8AC3E}">
        <p14:creationId xmlns:p14="http://schemas.microsoft.com/office/powerpoint/2010/main" val="171716925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en-GB"/>
              <a:t>Klik på ikonet, hvis du vil indsætte et billede  </a:t>
            </a:r>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GB"/>
              <a:t>Click to edit Master title style</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en-GB"/>
              <a:t>Klik for at tilføje titel</a:t>
            </a:r>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lvl1pPr>
          </a:lstStyle>
          <a:p>
            <a:pPr lvl="0"/>
            <a:r>
              <a:rPr lang="en-GB"/>
              <a:t>Navn på oplægsholder, KU-enhed, sted og dato</a:t>
            </a:r>
          </a:p>
        </p:txBody>
      </p:sp>
      <p:sp>
        <p:nvSpPr>
          <p:cNvPr id="4" name="Pladsholder til dato 3"/>
          <p:cNvSpPr>
            <a:spLocks noGrp="1"/>
          </p:cNvSpPr>
          <p:nvPr>
            <p:ph type="dt" sz="half" idx="10"/>
          </p:nvPr>
        </p:nvSpPr>
        <p:spPr>
          <a:xfrm>
            <a:off x="0" y="6858000"/>
            <a:ext cx="0" cy="0"/>
          </a:xfrm>
        </p:spPr>
        <p:txBody>
          <a:bodyPr/>
          <a:lstStyle>
            <a:lvl1pPr>
              <a:defRPr sz="100">
                <a:noFill/>
              </a:defRPr>
            </a:lvl1pPr>
          </a:lstStyle>
          <a:p>
            <a:r>
              <a:rPr lang="da-DK"/>
              <a:t>20/05/2025</a:t>
            </a:r>
            <a:endParaRPr lang="en-GB"/>
          </a:p>
        </p:txBody>
      </p:sp>
      <p:sp>
        <p:nvSpPr>
          <p:cNvPr id="5" name="Pladsholder til sidefod 4"/>
          <p:cNvSpPr>
            <a:spLocks noGrp="1"/>
          </p:cNvSpPr>
          <p:nvPr>
            <p:ph type="ftr" sz="quarter" idx="11"/>
          </p:nvPr>
        </p:nvSpPr>
        <p:spPr>
          <a:xfrm>
            <a:off x="0" y="6858000"/>
            <a:ext cx="0" cy="0"/>
          </a:xfrm>
        </p:spPr>
        <p:txBody>
          <a:bodyPr/>
          <a:lstStyle>
            <a:lvl1pPr>
              <a:defRPr sz="100">
                <a:noFill/>
              </a:defRPr>
            </a:lvl1pPr>
          </a:lstStyle>
          <a:p>
            <a:r>
              <a:rPr lang="en-GB"/>
              <a:t>Albatros Workshop</a:t>
            </a:r>
          </a:p>
        </p:txBody>
      </p:sp>
      <p:sp>
        <p:nvSpPr>
          <p:cNvPr id="6" name="Pladsholder til slidenummer 5"/>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‹nr.›</a:t>
            </a:fld>
            <a:endParaRPr lang="en-GB"/>
          </a:p>
        </p:txBody>
      </p:sp>
    </p:spTree>
    <p:extLst>
      <p:ext uri="{BB962C8B-B14F-4D97-AF65-F5344CB8AC3E}">
        <p14:creationId xmlns:p14="http://schemas.microsoft.com/office/powerpoint/2010/main" val="629679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og billede E">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en-GB"/>
              <a:t>Klik på ikonet, hvis du vil indsætte et billede </a:t>
            </a:r>
          </a:p>
        </p:txBody>
      </p:sp>
      <p:sp>
        <p:nvSpPr>
          <p:cNvPr id="2" name="Titel 1"/>
          <p:cNvSpPr>
            <a:spLocks noGrp="1"/>
          </p:cNvSpPr>
          <p:nvPr>
            <p:ph type="title" hasCustomPrompt="1"/>
          </p:nvPr>
        </p:nvSpPr>
        <p:spPr>
          <a:xfrm>
            <a:off x="588963" y="4161995"/>
            <a:ext cx="11012487" cy="2140380"/>
          </a:xfrm>
          <a:solidFill>
            <a:schemeClr val="bg1">
              <a:alpha val="46000"/>
            </a:schemeClr>
          </a:solidFill>
        </p:spPr>
        <p:txBody>
          <a:bodyPr wrap="square" lIns="252000" tIns="108000" rIns="252000" bIns="0">
            <a:spAutoFit/>
          </a:bodyPr>
          <a:lstStyle>
            <a:lvl1pPr algn="ctr">
              <a:defRPr sz="6600" b="1" cap="all" spc="0" baseline="0">
                <a:solidFill>
                  <a:schemeClr val="tx1"/>
                </a:solidFill>
              </a:defRPr>
            </a:lvl1pPr>
          </a:lstStyle>
          <a:p>
            <a:r>
              <a:rPr lang="en-GB"/>
              <a:t>Klik for at tilføje tekst...</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
        <p:nvSpPr>
          <p:cNvPr id="4" name="TextBox 3">
            <a:extLst>
              <a:ext uri="{FF2B5EF4-FFF2-40B4-BE49-F238E27FC236}">
                <a16:creationId xmlns:a16="http://schemas.microsoft.com/office/drawing/2014/main" id="{F31727BB-AC18-C435-CD32-52483CA4B110}"/>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bg1"/>
                </a:solidFill>
                <a:latin typeface="Microsoft New Tai Lue"/>
              </a:rPr>
              <a:t>Fremhæv ord </a:t>
            </a:r>
            <a:r>
              <a:rPr lang="en-GB" sz="1400" b="0">
                <a:solidFill>
                  <a:schemeClr val="bg1"/>
                </a:solidFill>
                <a:latin typeface="Microsoft New Tai Lue"/>
              </a:rPr>
              <a:t>i overskrift ved at bruge </a:t>
            </a:r>
            <a:r>
              <a:rPr lang="en-GB" sz="1400" b="1">
                <a:solidFill>
                  <a:schemeClr val="bg1"/>
                </a:solidFill>
                <a:latin typeface="Microsoft New Tai Lue"/>
              </a:rPr>
              <a:t>fed skrift</a:t>
            </a:r>
            <a:endParaRPr lang="en-GB" sz="1400" b="0">
              <a:solidFill>
                <a:schemeClr val="bg1"/>
              </a:solidFill>
              <a:latin typeface="Microsoft New Tai Lue"/>
            </a:endParaRPr>
          </a:p>
        </p:txBody>
      </p:sp>
    </p:spTree>
    <p:extLst>
      <p:ext uri="{BB962C8B-B14F-4D97-AF65-F5344CB8AC3E}">
        <p14:creationId xmlns:p14="http://schemas.microsoft.com/office/powerpoint/2010/main" val="57327972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ørgsmål &amp; kommentar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a:t>20/05/2025</a:t>
            </a:r>
            <a:endParaRPr lang="en-GB"/>
          </a:p>
        </p:txBody>
      </p:sp>
      <p:sp>
        <p:nvSpPr>
          <p:cNvPr id="7" name="?">
            <a:extLst>
              <a:ext uri="{FF2B5EF4-FFF2-40B4-BE49-F238E27FC236}">
                <a16:creationId xmlns:a16="http://schemas.microsoft.com/office/drawing/2014/main" id="{C9382B17-B390-C8C0-F5F8-7665434C718C}"/>
              </a:ext>
            </a:extLst>
          </p:cNvPr>
          <p:cNvSpPr/>
          <p:nvPr userDrawn="1"/>
        </p:nvSpPr>
        <p:spPr>
          <a:xfrm>
            <a:off x="3642413" y="900524"/>
            <a:ext cx="4787900" cy="5558804"/>
          </a:xfrm>
          <a:prstGeom prst="rect">
            <a:avLst/>
          </a:prstGeom>
        </p:spPr>
        <p:txBody>
          <a:bodyPr wrap="square" rtlCol="0" anchor="t" anchorCtr="0">
            <a:noAutofit/>
          </a:bodyPr>
          <a:lstStyle/>
          <a:p>
            <a:pPr algn="ctr">
              <a:lnSpc>
                <a:spcPct val="83000"/>
              </a:lnSpc>
            </a:pPr>
            <a:r>
              <a:rPr lang="en-GB" sz="59500" b="1">
                <a:solidFill>
                  <a:schemeClr val="tx1">
                    <a:alpha val="14559"/>
                  </a:schemeClr>
                </a:solidFill>
              </a:rPr>
              <a:t>?</a:t>
            </a:r>
          </a:p>
        </p:txBody>
      </p:sp>
      <p:sp>
        <p:nvSpPr>
          <p:cNvPr id="3" name="Title 2">
            <a:extLst>
              <a:ext uri="{FF2B5EF4-FFF2-40B4-BE49-F238E27FC236}">
                <a16:creationId xmlns:a16="http://schemas.microsoft.com/office/drawing/2014/main" id="{2E0714F6-6F11-9826-9767-37567B1EC5DC}"/>
              </a:ext>
            </a:extLst>
          </p:cNvPr>
          <p:cNvSpPr>
            <a:spLocks noGrp="1"/>
          </p:cNvSpPr>
          <p:nvPr>
            <p:ph type="title" hasCustomPrompt="1"/>
          </p:nvPr>
        </p:nvSpPr>
        <p:spPr>
          <a:xfrm>
            <a:off x="2139732" y="1628776"/>
            <a:ext cx="9461718" cy="3999626"/>
          </a:xfrm>
        </p:spPr>
        <p:txBody>
          <a:bodyPr anchor="ctr" anchorCtr="0"/>
          <a:lstStyle>
            <a:lvl1pPr>
              <a:lnSpc>
                <a:spcPct val="83000"/>
              </a:lnSpc>
              <a:defRPr sz="9600" b="1">
                <a:solidFill>
                  <a:schemeClr val="bg1"/>
                </a:solidFill>
              </a:defRPr>
            </a:lvl1pPr>
          </a:lstStyle>
          <a:p>
            <a:r>
              <a:rPr lang="en-GB"/>
              <a:t>Klik for at tilføje tekst...</a:t>
            </a:r>
          </a:p>
        </p:txBody>
      </p:sp>
      <p:sp>
        <p:nvSpPr>
          <p:cNvPr id="5" name="Pladsholder til sidefod 4"/>
          <p:cNvSpPr>
            <a:spLocks noGrp="1"/>
          </p:cNvSpPr>
          <p:nvPr>
            <p:ph type="ftr" sz="quarter" idx="11"/>
          </p:nvPr>
        </p:nvSpPr>
        <p:spPr/>
        <p:txBody>
          <a:bodyPr/>
          <a:lstStyle/>
          <a:p>
            <a:r>
              <a:rPr lang="en-GB"/>
              <a:t>Albatros Workshop</a:t>
            </a:r>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a:p>
        </p:txBody>
      </p:sp>
      <p:sp>
        <p:nvSpPr>
          <p:cNvPr id="2" name="TextBox 1">
            <a:extLst>
              <a:ext uri="{FF2B5EF4-FFF2-40B4-BE49-F238E27FC236}">
                <a16:creationId xmlns:a16="http://schemas.microsoft.com/office/drawing/2014/main" id="{01861DB2-11FB-99E1-B80B-1463133B9A2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GB" sz="1400" b="1">
                <a:solidFill>
                  <a:schemeClr val="tx1"/>
                </a:solidFill>
                <a:latin typeface="Microsoft New Tai Lue"/>
              </a:rPr>
              <a:t>Fremhæv ord </a:t>
            </a:r>
            <a:r>
              <a:rPr lang="en-GB" sz="1400" b="0">
                <a:solidFill>
                  <a:schemeClr val="tx1"/>
                </a:solidFill>
                <a:latin typeface="Microsoft New Tai Lue"/>
              </a:rPr>
              <a:t>i overskrift ved at bruge </a:t>
            </a:r>
            <a:r>
              <a:rPr lang="en-GB" sz="1400" b="1">
                <a:solidFill>
                  <a:schemeClr val="tx1"/>
                </a:solidFill>
                <a:latin typeface="Microsoft New Tai Lue"/>
              </a:rPr>
              <a:t>fed skrift</a:t>
            </a:r>
            <a:endParaRPr lang="en-GB" sz="1400" b="0">
              <a:solidFill>
                <a:schemeClr val="tx1"/>
              </a:solidFill>
              <a:latin typeface="Microsoft New Tai Lue"/>
            </a:endParaRPr>
          </a:p>
        </p:txBody>
      </p:sp>
    </p:spTree>
    <p:extLst>
      <p:ext uri="{BB962C8B-B14F-4D97-AF65-F5344CB8AC3E}">
        <p14:creationId xmlns:p14="http://schemas.microsoft.com/office/powerpoint/2010/main" val="3027284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en-GB" sz="3000">
                <a:solidFill>
                  <a:schemeClr val="tx1"/>
                </a:solidFill>
              </a:rPr>
              <a:t>Brugerguide</a:t>
            </a:r>
            <a:r>
              <a:rPr lang="en-GB" baseline="0">
                <a:solidFill>
                  <a:schemeClr val="tx1"/>
                </a:solidFill>
              </a:rPr>
              <a:t> </a:t>
            </a:r>
            <a:r>
              <a:rPr lang="en-GB" sz="1800" baseline="0">
                <a:solidFill>
                  <a:schemeClr val="tx1"/>
                </a:solidFill>
              </a:rPr>
              <a:t>– </a:t>
            </a:r>
            <a:r>
              <a:rPr lang="en-GB" sz="1800">
                <a:solidFill>
                  <a:schemeClr val="tx1"/>
                </a:solidFill>
              </a:rPr>
              <a:t>Slet, før du færdiggør din</a:t>
            </a:r>
            <a:r>
              <a:rPr lang="en-GB" sz="1800" baseline="0">
                <a:solidFill>
                  <a:schemeClr val="tx1"/>
                </a:solidFill>
              </a:rPr>
              <a:t> </a:t>
            </a:r>
            <a:r>
              <a:rPr lang="en-GB" sz="180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KU-skabeloner til PowerPoint</a:t>
            </a:r>
            <a:br>
              <a:rPr lang="en-GB" sz="1000" b="1" noProof="1">
                <a:solidFill>
                  <a:schemeClr val="tx1"/>
                </a:solidFill>
                <a:latin typeface="+mn-lt"/>
                <a:cs typeface="Arial" panose="020B0604020202020204" pitchFamily="34" charset="0"/>
              </a:rPr>
            </a:br>
            <a:r>
              <a:rPr lang="en-GB" sz="800" err="1">
                <a:effectLst/>
                <a:latin typeface="+mj-lt"/>
                <a:ea typeface="Calibri" panose="020F0502020204030204" pitchFamily="34" charset="0"/>
                <a:cs typeface="Times New Roman" panose="02020603050405020304" pitchFamily="18" charset="0"/>
              </a:rPr>
              <a:t>Når</a:t>
            </a:r>
            <a:r>
              <a:rPr lang="en-GB" sz="800">
                <a:effectLst/>
                <a:latin typeface="+mj-lt"/>
                <a:ea typeface="Calibri" panose="020F0502020204030204" pitchFamily="34" charset="0"/>
                <a:cs typeface="Times New Roman" panose="02020603050405020304" pitchFamily="18" charset="0"/>
              </a:rPr>
              <a:t> du </a:t>
            </a:r>
            <a:r>
              <a:rPr lang="en-GB" sz="800" err="1">
                <a:effectLst/>
                <a:latin typeface="+mj-lt"/>
                <a:ea typeface="Calibri" panose="020F0502020204030204" pitchFamily="34" charset="0"/>
                <a:cs typeface="Times New Roman" panose="02020603050405020304" pitchFamily="18" charset="0"/>
              </a:rPr>
              <a:t>åbner</a:t>
            </a:r>
            <a:r>
              <a:rPr lang="en-GB" sz="800">
                <a:effectLst/>
                <a:latin typeface="+mj-lt"/>
                <a:ea typeface="Calibri" panose="020F0502020204030204" pitchFamily="34" charset="0"/>
                <a:cs typeface="Times New Roman" panose="02020603050405020304" pitchFamily="18" charset="0"/>
              </a:rPr>
              <a:t> PowerPoint </a:t>
            </a:r>
            <a:r>
              <a:rPr lang="en-GB" sz="800" err="1">
                <a:effectLst/>
                <a:latin typeface="+mj-lt"/>
                <a:ea typeface="Calibri" panose="020F0502020204030204" pitchFamily="34" charset="0"/>
                <a:cs typeface="Times New Roman" panose="02020603050405020304" pitchFamily="18" charset="0"/>
              </a:rPr>
              <a:t>på</a:t>
            </a:r>
            <a:r>
              <a:rPr lang="en-GB" sz="800">
                <a:effectLst/>
                <a:latin typeface="+mj-lt"/>
                <a:ea typeface="Calibri" panose="020F0502020204030204" pitchFamily="34" charset="0"/>
                <a:cs typeface="Times New Roman" panose="02020603050405020304" pitchFamily="18" charset="0"/>
              </a:rPr>
              <a:t> din KU-pc, </a:t>
            </a:r>
            <a:r>
              <a:rPr lang="en-GB" sz="800" err="1">
                <a:effectLst/>
                <a:latin typeface="+mj-lt"/>
                <a:ea typeface="Calibri" panose="020F0502020204030204" pitchFamily="34" charset="0"/>
                <a:cs typeface="Times New Roman" panose="02020603050405020304" pitchFamily="18" charset="0"/>
              </a:rPr>
              <a:t>åbner</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en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skabelon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i</a:t>
            </a:r>
            <a:r>
              <a:rPr lang="en-GB" sz="800">
                <a:effectLst/>
                <a:latin typeface="+mj-lt"/>
                <a:ea typeface="Calibri" panose="020F0502020204030204" pitchFamily="34" charset="0"/>
                <a:cs typeface="Times New Roman" panose="02020603050405020304" pitchFamily="18" charset="0"/>
              </a:rPr>
              <a:t> 16:9-format </a:t>
            </a:r>
            <a:r>
              <a:rPr lang="en-GB" sz="800" err="1">
                <a:effectLst/>
                <a:latin typeface="+mj-lt"/>
                <a:ea typeface="Calibri" panose="020F0502020204030204" pitchFamily="34" charset="0"/>
                <a:cs typeface="Times New Roman" panose="02020603050405020304" pitchFamily="18" charset="0"/>
              </a:rPr>
              <a:t>og</a:t>
            </a:r>
            <a:r>
              <a:rPr lang="en-GB" sz="800">
                <a:effectLst/>
                <a:latin typeface="+mj-lt"/>
                <a:ea typeface="Calibri" panose="020F0502020204030204" pitchFamily="34" charset="0"/>
                <a:cs typeface="Times New Roman" panose="02020603050405020304" pitchFamily="18" charset="0"/>
              </a:rPr>
              <a:t> med </a:t>
            </a:r>
            <a:r>
              <a:rPr lang="en-GB" sz="800" err="1">
                <a:effectLst/>
                <a:latin typeface="+mj-lt"/>
                <a:ea typeface="Calibri" panose="020F0502020204030204" pitchFamily="34" charset="0"/>
                <a:cs typeface="Times New Roman" panose="02020603050405020304" pitchFamily="18" charset="0"/>
              </a:rPr>
              <a:t>dansk</a:t>
            </a:r>
            <a:r>
              <a:rPr lang="en-GB" sz="800">
                <a:effectLst/>
                <a:latin typeface="+mj-lt"/>
                <a:ea typeface="Calibri" panose="020F0502020204030204" pitchFamily="34" charset="0"/>
                <a:cs typeface="Times New Roman" panose="02020603050405020304" pitchFamily="18" charset="0"/>
              </a:rPr>
              <a:t> KU-logo.</a:t>
            </a:r>
          </a:p>
          <a:p>
            <a:pPr>
              <a:lnSpc>
                <a:spcPct val="115000"/>
              </a:lnSpc>
              <a:spcAft>
                <a:spcPts val="1000"/>
              </a:spcAft>
            </a:pPr>
            <a:r>
              <a:rPr lang="en-GB" sz="800" err="1">
                <a:effectLst/>
                <a:latin typeface="+mj-lt"/>
                <a:ea typeface="Calibri" panose="020F0502020204030204" pitchFamily="34" charset="0"/>
                <a:cs typeface="Times New Roman" panose="02020603050405020304" pitchFamily="18" charset="0"/>
              </a:rPr>
              <a:t>Når</a:t>
            </a:r>
            <a:r>
              <a:rPr lang="en-GB" sz="800">
                <a:effectLst/>
                <a:latin typeface="+mj-lt"/>
                <a:ea typeface="Calibri" panose="020F0502020204030204" pitchFamily="34" charset="0"/>
                <a:cs typeface="Times New Roman" panose="02020603050405020304" pitchFamily="18" charset="0"/>
              </a:rPr>
              <a:t> du </a:t>
            </a:r>
            <a:r>
              <a:rPr lang="en-GB" sz="800" err="1">
                <a:effectLst/>
                <a:latin typeface="+mj-lt"/>
                <a:ea typeface="Calibri" panose="020F0502020204030204" pitchFamily="34" charset="0"/>
                <a:cs typeface="Times New Roman" panose="02020603050405020304" pitchFamily="18" charset="0"/>
              </a:rPr>
              <a:t>klikker</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på</a:t>
            </a:r>
            <a:r>
              <a:rPr lang="en-GB" sz="800">
                <a:effectLst/>
                <a:latin typeface="+mj-lt"/>
                <a:ea typeface="Calibri" panose="020F0502020204030204" pitchFamily="34" charset="0"/>
                <a:cs typeface="Times New Roman" panose="02020603050405020304" pitchFamily="18" charset="0"/>
              </a:rPr>
              <a:t> KU-</a:t>
            </a:r>
            <a:r>
              <a:rPr lang="en-GB" sz="800" err="1">
                <a:effectLst/>
                <a:latin typeface="+mj-lt"/>
                <a:ea typeface="Calibri" panose="020F0502020204030204" pitchFamily="34" charset="0"/>
                <a:cs typeface="Times New Roman" panose="02020603050405020304" pitchFamily="18" charset="0"/>
              </a:rPr>
              <a:t>fanen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i</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værktøjslinjen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kan</a:t>
            </a:r>
            <a:r>
              <a:rPr lang="en-GB" sz="800">
                <a:effectLst/>
                <a:latin typeface="+mj-lt"/>
                <a:ea typeface="Calibri" panose="020F0502020204030204" pitchFamily="34" charset="0"/>
                <a:cs typeface="Times New Roman" panose="02020603050405020304" pitchFamily="18" charset="0"/>
              </a:rPr>
              <a:t> du via </a:t>
            </a:r>
            <a:r>
              <a:rPr lang="en-GB" sz="800" err="1">
                <a:effectLst/>
                <a:latin typeface="+mj-lt"/>
                <a:ea typeface="Calibri" panose="020F0502020204030204" pitchFamily="34" charset="0"/>
                <a:cs typeface="Times New Roman" panose="02020603050405020304" pitchFamily="18" charset="0"/>
              </a:rPr>
              <a:t>knappen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Vælg</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Skabelon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vælge</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mellem</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skabeloner</a:t>
            </a:r>
            <a:endParaRPr lang="en-GB" sz="800">
              <a:effectLst/>
              <a:latin typeface="+mj-lt"/>
              <a:ea typeface="Calibri" panose="020F0502020204030204" pitchFamily="34" charset="0"/>
              <a:cs typeface="Times New Roman" panose="02020603050405020304" pitchFamily="18" charset="0"/>
            </a:endParaRPr>
          </a:p>
          <a:p>
            <a:pPr marL="88900" lvl="0" indent="-88900">
              <a:lnSpc>
                <a:spcPct val="115000"/>
              </a:lnSpc>
              <a:spcAft>
                <a:spcPts val="0"/>
              </a:spcAft>
              <a:buFont typeface="Arial" panose="020B0604020202020204" pitchFamily="34" charset="0"/>
              <a:buChar char="•"/>
              <a:tabLst/>
            </a:pPr>
            <a:r>
              <a:rPr lang="en-GB" sz="800" err="1">
                <a:effectLst/>
                <a:latin typeface="+mj-lt"/>
                <a:ea typeface="Calibri" panose="020F0502020204030204" pitchFamily="34" charset="0"/>
                <a:cs typeface="Times New Roman" panose="02020603050405020304" pitchFamily="18" charset="0"/>
              </a:rPr>
              <a:t>på</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henholdsvis</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dansk</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og</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engelsk</a:t>
            </a:r>
            <a:r>
              <a:rPr lang="en-GB" sz="800">
                <a:effectLst/>
                <a:latin typeface="+mj-lt"/>
                <a:ea typeface="Calibri" panose="020F0502020204030204" pitchFamily="34" charset="0"/>
                <a:cs typeface="Times New Roman" panose="02020603050405020304" pitchFamily="18" charset="0"/>
              </a:rPr>
              <a:t> </a:t>
            </a:r>
          </a:p>
          <a:p>
            <a:pPr marL="88900" lvl="0" indent="-88900">
              <a:lnSpc>
                <a:spcPct val="115000"/>
              </a:lnSpc>
              <a:spcAft>
                <a:spcPts val="0"/>
              </a:spcAft>
              <a:buFont typeface="Arial" panose="020B0604020202020204" pitchFamily="34" charset="0"/>
              <a:buChar char="•"/>
              <a:tabLst/>
            </a:pPr>
            <a:r>
              <a:rPr lang="en-GB" sz="800" err="1">
                <a:effectLst/>
                <a:latin typeface="+mj-lt"/>
                <a:ea typeface="Calibri" panose="020F0502020204030204" pitchFamily="34" charset="0"/>
                <a:cs typeface="Times New Roman" panose="02020603050405020304" pitchFamily="18" charset="0"/>
              </a:rPr>
              <a:t>i</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fuld</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eller</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lille</a:t>
            </a:r>
            <a:r>
              <a:rPr lang="en-GB" sz="800">
                <a:effectLst/>
                <a:latin typeface="+mj-lt"/>
                <a:ea typeface="Calibri" panose="020F0502020204030204" pitchFamily="34" charset="0"/>
                <a:cs typeface="Times New Roman" panose="02020603050405020304" pitchFamily="18" charset="0"/>
              </a:rPr>
              <a:t>” version (</a:t>
            </a:r>
            <a:r>
              <a:rPr lang="en-GB" sz="800" err="1">
                <a:effectLst/>
                <a:latin typeface="+mj-lt"/>
                <a:ea typeface="Calibri" panose="020F0502020204030204" pitchFamily="34" charset="0"/>
                <a:cs typeface="Times New Roman" panose="02020603050405020304" pitchFamily="18" charset="0"/>
              </a:rPr>
              <a:t>i</a:t>
            </a:r>
            <a:r>
              <a:rPr lang="en-GB" sz="800">
                <a:effectLst/>
                <a:latin typeface="+mj-lt"/>
                <a:ea typeface="Calibri" panose="020F0502020204030204" pitchFamily="34" charset="0"/>
                <a:cs typeface="Times New Roman" panose="02020603050405020304" pitchFamily="18" charset="0"/>
              </a:rPr>
              <a:t> den </a:t>
            </a:r>
            <a:r>
              <a:rPr lang="en-GB" sz="800" err="1">
                <a:effectLst/>
                <a:latin typeface="+mj-lt"/>
                <a:ea typeface="Calibri" panose="020F0502020204030204" pitchFamily="34" charset="0"/>
                <a:cs typeface="Times New Roman" panose="02020603050405020304" pitchFamily="18" charset="0"/>
              </a:rPr>
              <a:t>fulde</a:t>
            </a:r>
            <a:r>
              <a:rPr lang="en-GB" sz="800">
                <a:effectLst/>
                <a:latin typeface="+mj-lt"/>
                <a:ea typeface="Calibri" panose="020F0502020204030204" pitchFamily="34" charset="0"/>
                <a:cs typeface="Times New Roman" panose="02020603050405020304" pitchFamily="18" charset="0"/>
              </a:rPr>
              <a:t> version ser du et </a:t>
            </a:r>
            <a:r>
              <a:rPr lang="en-GB" sz="800" err="1">
                <a:effectLst/>
                <a:latin typeface="+mj-lt"/>
                <a:ea typeface="Calibri" panose="020F0502020204030204" pitchFamily="34" charset="0"/>
                <a:cs typeface="Times New Roman" panose="02020603050405020304" pitchFamily="18" charset="0"/>
              </a:rPr>
              <a:t>eksempel</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på</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hver</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diastype</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i</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venstrespalten</a:t>
            </a:r>
            <a:r>
              <a:rPr lang="en-GB" sz="800">
                <a:effectLst/>
                <a:latin typeface="+mj-lt"/>
                <a:ea typeface="Calibri" panose="020F0502020204030204" pitchFamily="34" charset="0"/>
                <a:cs typeface="Times New Roman" panose="02020603050405020304" pitchFamily="18" charset="0"/>
              </a:rPr>
              <a:t>)</a:t>
            </a:r>
          </a:p>
          <a:p>
            <a:pPr marL="88900" lvl="0" indent="-88900">
              <a:lnSpc>
                <a:spcPct val="115000"/>
              </a:lnSpc>
              <a:spcAft>
                <a:spcPts val="1000"/>
              </a:spcAft>
              <a:buFont typeface="Arial" panose="020B0604020202020204" pitchFamily="34" charset="0"/>
              <a:buChar char="•"/>
              <a:tabLst/>
            </a:pPr>
            <a:r>
              <a:rPr lang="en-GB" sz="800" err="1">
                <a:effectLst/>
                <a:latin typeface="+mj-lt"/>
                <a:ea typeface="Calibri" panose="020F0502020204030204" pitchFamily="34" charset="0"/>
                <a:cs typeface="Times New Roman" panose="02020603050405020304" pitchFamily="18" charset="0"/>
              </a:rPr>
              <a:t>samt</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en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demopræsentation</a:t>
            </a:r>
            <a:r>
              <a:rPr lang="en-GB" sz="800">
                <a:effectLst/>
                <a:latin typeface="+mj-lt"/>
                <a:ea typeface="Calibri" panose="020F0502020204030204" pitchFamily="34" charset="0"/>
                <a:cs typeface="Times New Roman" panose="02020603050405020304" pitchFamily="18" charset="0"/>
              </a:rPr>
              <a:t> med </a:t>
            </a:r>
            <a:r>
              <a:rPr lang="en-GB" sz="800" err="1">
                <a:effectLst/>
                <a:latin typeface="+mj-lt"/>
                <a:ea typeface="Calibri" panose="020F0502020204030204" pitchFamily="34" charset="0"/>
                <a:cs typeface="Times New Roman" panose="02020603050405020304" pitchFamily="18" charset="0"/>
              </a:rPr>
              <a:t>indsat</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tekst</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på</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engelsk</a:t>
            </a:r>
            <a:endParaRPr lang="en-GB" sz="80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en-GB" sz="800" err="1">
                <a:effectLst/>
                <a:latin typeface="+mj-lt"/>
                <a:ea typeface="Calibri" panose="020F0502020204030204" pitchFamily="34" charset="0"/>
                <a:cs typeface="Times New Roman" panose="02020603050405020304" pitchFamily="18" charset="0"/>
              </a:rPr>
              <a:t>Hvis</a:t>
            </a:r>
            <a:r>
              <a:rPr lang="en-GB" sz="800">
                <a:effectLst/>
                <a:latin typeface="+mj-lt"/>
                <a:ea typeface="Calibri" panose="020F0502020204030204" pitchFamily="34" charset="0"/>
                <a:cs typeface="Times New Roman" panose="02020603050405020304" pitchFamily="18" charset="0"/>
              </a:rPr>
              <a:t> du </a:t>
            </a:r>
            <a:r>
              <a:rPr lang="en-GB" sz="800" err="1">
                <a:effectLst/>
                <a:latin typeface="+mj-lt"/>
                <a:ea typeface="Calibri" panose="020F0502020204030204" pitchFamily="34" charset="0"/>
                <a:cs typeface="Times New Roman" panose="02020603050405020304" pitchFamily="18" charset="0"/>
              </a:rPr>
              <a:t>bruger</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en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fuld</a:t>
            </a:r>
            <a:r>
              <a:rPr lang="en-GB" sz="800">
                <a:effectLst/>
                <a:latin typeface="+mj-lt"/>
                <a:ea typeface="Calibri" panose="020F0502020204030204" pitchFamily="34" charset="0"/>
                <a:cs typeface="Times New Roman" panose="02020603050405020304" pitchFamily="18" charset="0"/>
              </a:rPr>
              <a:t>” version, </a:t>
            </a:r>
            <a:r>
              <a:rPr lang="en-GB" sz="800" err="1">
                <a:effectLst/>
                <a:latin typeface="+mj-lt"/>
                <a:ea typeface="Calibri" panose="020F0502020204030204" pitchFamily="34" charset="0"/>
                <a:cs typeface="Times New Roman" panose="02020603050405020304" pitchFamily="18" charset="0"/>
              </a:rPr>
              <a:t>skal</a:t>
            </a:r>
            <a:r>
              <a:rPr lang="en-GB" sz="800">
                <a:effectLst/>
                <a:latin typeface="+mj-lt"/>
                <a:ea typeface="Calibri" panose="020F0502020204030204" pitchFamily="34" charset="0"/>
                <a:cs typeface="Times New Roman" panose="02020603050405020304" pitchFamily="18" charset="0"/>
              </a:rPr>
              <a:t> du </a:t>
            </a:r>
            <a:r>
              <a:rPr lang="en-GB" sz="800" err="1">
                <a:effectLst/>
                <a:latin typeface="+mj-lt"/>
                <a:ea typeface="Calibri" panose="020F0502020204030204" pitchFamily="34" charset="0"/>
                <a:cs typeface="Times New Roman" panose="02020603050405020304" pitchFamily="18" charset="0"/>
              </a:rPr>
              <a:t>slette</a:t>
            </a:r>
            <a:r>
              <a:rPr lang="en-GB" sz="800">
                <a:effectLst/>
                <a:latin typeface="+mj-lt"/>
                <a:ea typeface="Calibri" panose="020F0502020204030204" pitchFamily="34" charset="0"/>
                <a:cs typeface="Times New Roman" panose="02020603050405020304" pitchFamily="18" charset="0"/>
              </a:rPr>
              <a:t> de </a:t>
            </a:r>
            <a:r>
              <a:rPr lang="en-GB" sz="800" err="1">
                <a:effectLst/>
                <a:latin typeface="+mj-lt"/>
                <a:ea typeface="Calibri" panose="020F0502020204030204" pitchFamily="34" charset="0"/>
                <a:cs typeface="Times New Roman" panose="02020603050405020304" pitchFamily="18" charset="0"/>
              </a:rPr>
              <a:t>dias</a:t>
            </a:r>
            <a:r>
              <a:rPr lang="en-GB" sz="800">
                <a:effectLst/>
                <a:latin typeface="+mj-lt"/>
                <a:ea typeface="Calibri" panose="020F0502020204030204" pitchFamily="34" charset="0"/>
                <a:cs typeface="Times New Roman" panose="02020603050405020304" pitchFamily="18" charset="0"/>
              </a:rPr>
              <a:t>, du </a:t>
            </a:r>
            <a:r>
              <a:rPr lang="en-GB" sz="800" err="1">
                <a:effectLst/>
                <a:latin typeface="+mj-lt"/>
                <a:ea typeface="Calibri" panose="020F0502020204030204" pitchFamily="34" charset="0"/>
                <a:cs typeface="Times New Roman" panose="02020603050405020304" pitchFamily="18" charset="0"/>
              </a:rPr>
              <a:t>ikke</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vil</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bruge</a:t>
            </a:r>
            <a:r>
              <a:rPr lang="en-GB" sz="800">
                <a:effectLst/>
                <a:latin typeface="+mj-lt"/>
                <a:ea typeface="Calibri" panose="020F0502020204030204" pitchFamily="34" charset="0"/>
                <a:cs typeface="Times New Roman" panose="02020603050405020304" pitchFamily="18" charset="0"/>
              </a:rPr>
              <a:t>.</a:t>
            </a:r>
            <a:br>
              <a:rPr lang="en-GB" sz="800">
                <a:effectLst/>
                <a:latin typeface="+mj-lt"/>
                <a:ea typeface="Calibri" panose="020F0502020204030204" pitchFamily="34" charset="0"/>
                <a:cs typeface="Times New Roman" panose="02020603050405020304" pitchFamily="18" charset="0"/>
              </a:rPr>
            </a:br>
            <a:br>
              <a:rPr lang="en-GB" sz="800">
                <a:effectLst/>
                <a:latin typeface="+mj-lt"/>
                <a:ea typeface="Calibri" panose="020F0502020204030204" pitchFamily="34" charset="0"/>
                <a:cs typeface="Times New Roman" panose="02020603050405020304" pitchFamily="18" charset="0"/>
              </a:rPr>
            </a:br>
            <a:r>
              <a:rPr lang="en-GB" sz="800">
                <a:effectLst/>
                <a:latin typeface="+mj-lt"/>
                <a:ea typeface="Calibri" panose="020F0502020204030204" pitchFamily="34" charset="0"/>
                <a:cs typeface="Times New Roman" panose="02020603050405020304" pitchFamily="18" charset="0"/>
              </a:rPr>
              <a:t>Mac-</a:t>
            </a:r>
            <a:r>
              <a:rPr lang="en-GB" sz="800" err="1">
                <a:effectLst/>
                <a:latin typeface="+mj-lt"/>
                <a:ea typeface="Calibri" panose="020F0502020204030204" pitchFamily="34" charset="0"/>
                <a:cs typeface="Times New Roman" panose="02020603050405020304" pitchFamily="18" charset="0"/>
              </a:rPr>
              <a:t>brugere</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m.fl</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kan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hente</a:t>
            </a:r>
            <a:r>
              <a:rPr lang="en-GB" sz="800">
                <a:effectLst/>
                <a:latin typeface="+mj-lt"/>
                <a:ea typeface="Calibri" panose="020F0502020204030204" pitchFamily="34" charset="0"/>
                <a:cs typeface="Times New Roman" panose="02020603050405020304" pitchFamily="18" charset="0"/>
              </a:rPr>
              <a:t> PowerPoint-</a:t>
            </a:r>
            <a:r>
              <a:rPr lang="en-GB" sz="800" err="1">
                <a:effectLst/>
                <a:latin typeface="+mj-lt"/>
                <a:ea typeface="Calibri" panose="020F0502020204030204" pitchFamily="34" charset="0"/>
                <a:cs typeface="Times New Roman" panose="02020603050405020304" pitchFamily="18" charset="0"/>
              </a:rPr>
              <a:t>skabelonerne</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på</a:t>
            </a:r>
            <a:r>
              <a:rPr lang="en-GB" sz="800" baseline="0">
                <a:effectLst/>
                <a:latin typeface="+mj-lt"/>
                <a:ea typeface="Calibri" panose="020F0502020204030204" pitchFamily="34" charset="0"/>
                <a:cs typeface="Times New Roman" panose="02020603050405020304" pitchFamily="18" charset="0"/>
              </a:rPr>
              <a:t> </a:t>
            </a:r>
            <a:r>
              <a:rPr lang="en-GB" sz="800">
                <a:solidFill>
                  <a:schemeClr val="accent4"/>
                </a:solidFill>
                <a:effectLst/>
                <a:latin typeface="+mj-lt"/>
                <a:ea typeface="Calibri" panose="020F0502020204030204" pitchFamily="34" charset="0"/>
                <a:cs typeface="Times New Roman" panose="02020603050405020304" pitchFamily="18" charset="0"/>
                <a:hlinkClick r:id="rId2"/>
              </a:rPr>
              <a:t>www.designguide.ku.dk/skabeloner/powerpoint/</a:t>
            </a:r>
            <a:br>
              <a:rPr lang="en-GB" sz="800">
                <a:solidFill>
                  <a:schemeClr val="accent4"/>
                </a:solidFill>
                <a:effectLst/>
                <a:latin typeface="+mj-lt"/>
                <a:ea typeface="Calibri" panose="020F0502020204030204" pitchFamily="34" charset="0"/>
                <a:cs typeface="Times New Roman" panose="02020603050405020304" pitchFamily="18" charset="0"/>
                <a:hlinkClick r:id="rId2"/>
              </a:rPr>
            </a:br>
            <a:r>
              <a:rPr lang="en-GB" sz="800" err="1">
                <a:solidFill>
                  <a:schemeClr val="accent4"/>
                </a:solidFill>
                <a:effectLst/>
                <a:latin typeface="+mj-lt"/>
                <a:ea typeface="Calibri" panose="020F0502020204030204" pitchFamily="34" charset="0"/>
                <a:cs typeface="Times New Roman" panose="02020603050405020304" pitchFamily="18" charset="0"/>
                <a:hlinkClick r:id="rId2"/>
              </a:rPr>
              <a:t>praesentationer</a:t>
            </a:r>
            <a:r>
              <a:rPr lang="en-GB" sz="800">
                <a:solidFill>
                  <a:schemeClr val="accent4"/>
                </a:solidFill>
                <a:effectLst/>
                <a:latin typeface="+mj-lt"/>
                <a:ea typeface="Calibri" panose="020F0502020204030204" pitchFamily="34" charset="0"/>
                <a:cs typeface="Times New Roman" panose="02020603050405020304" pitchFamily="18" charset="0"/>
                <a:hlinkClick r:id="rId2"/>
              </a:rPr>
              <a:t>/</a:t>
            </a:r>
            <a:endParaRPr lang="en-GB" sz="80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Indsæt  din enheds navn (fx institut), sidenummer og dato</a:t>
            </a:r>
            <a:br>
              <a:rPr lang="en-GB" sz="1000" b="1" noProof="1">
                <a:solidFill>
                  <a:schemeClr val="tx1"/>
                </a:solidFill>
                <a:latin typeface="+mj-lt"/>
                <a:cs typeface="Arial" panose="020B0604020202020204" pitchFamily="34" charset="0"/>
              </a:rPr>
            </a:br>
            <a:r>
              <a:rPr lang="en-GB" sz="800" b="1">
                <a:effectLst/>
                <a:latin typeface="+mj-lt"/>
                <a:ea typeface="Calibri" panose="020F0502020204030204" pitchFamily="34" charset="0"/>
                <a:cs typeface="Times New Roman" panose="02020603050405020304" pitchFamily="18" charset="0"/>
              </a:rPr>
              <a:t>1. </a:t>
            </a:r>
            <a:r>
              <a:rPr lang="en-GB" sz="800" err="1">
                <a:effectLst/>
                <a:latin typeface="+mj-lt"/>
                <a:ea typeface="Calibri" panose="020F0502020204030204" pitchFamily="34" charset="0"/>
                <a:cs typeface="Times New Roman" panose="02020603050405020304" pitchFamily="18" charset="0"/>
              </a:rPr>
              <a:t>Vælg</a:t>
            </a:r>
            <a:r>
              <a:rPr lang="en-GB" sz="800">
                <a:effectLst/>
                <a:latin typeface="+mj-lt"/>
                <a:ea typeface="Calibri" panose="020F0502020204030204" pitchFamily="34" charset="0"/>
                <a:cs typeface="Times New Roman" panose="02020603050405020304" pitchFamily="18" charset="0"/>
              </a:rPr>
              <a:t> </a:t>
            </a:r>
            <a:r>
              <a:rPr lang="en-GB" sz="800" b="1" err="1">
                <a:effectLst/>
                <a:latin typeface="+mj-lt"/>
                <a:ea typeface="Calibri" panose="020F0502020204030204" pitchFamily="34" charset="0"/>
                <a:cs typeface="Times New Roman" panose="02020603050405020304" pitchFamily="18" charset="0"/>
              </a:rPr>
              <a:t>Indsæt</a:t>
            </a:r>
            <a:r>
              <a:rPr lang="en-GB" sz="800" b="1">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i</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topmenuen</a:t>
            </a:r>
            <a:r>
              <a:rPr lang="en-GB" sz="800">
                <a:effectLst/>
                <a:latin typeface="+mj-lt"/>
                <a:ea typeface="Calibri" panose="020F0502020204030204" pitchFamily="34" charset="0"/>
                <a:cs typeface="Times New Roman" panose="02020603050405020304" pitchFamily="18" charset="0"/>
              </a:rPr>
              <a:t> </a:t>
            </a:r>
          </a:p>
          <a:p>
            <a:pPr>
              <a:lnSpc>
                <a:spcPct val="90000"/>
              </a:lnSpc>
              <a:spcAft>
                <a:spcPts val="1000"/>
              </a:spcAft>
            </a:pPr>
            <a:r>
              <a:rPr lang="en-GB" sz="800" b="1">
                <a:effectLst/>
                <a:latin typeface="+mj-lt"/>
                <a:ea typeface="Calibri" panose="020F0502020204030204" pitchFamily="34" charset="0"/>
                <a:cs typeface="Times New Roman" panose="02020603050405020304" pitchFamily="18" charset="0"/>
              </a:rPr>
              <a:t>2. </a:t>
            </a:r>
            <a:r>
              <a:rPr lang="en-GB" sz="800" err="1">
                <a:effectLst/>
                <a:latin typeface="+mj-lt"/>
                <a:ea typeface="Calibri" panose="020F0502020204030204" pitchFamily="34" charset="0"/>
                <a:cs typeface="Times New Roman" panose="02020603050405020304" pitchFamily="18" charset="0"/>
              </a:rPr>
              <a:t>Vælg</a:t>
            </a:r>
            <a:r>
              <a:rPr lang="en-GB" sz="800">
                <a:effectLst/>
                <a:latin typeface="+mj-lt"/>
                <a:ea typeface="Calibri" panose="020F0502020204030204" pitchFamily="34" charset="0"/>
                <a:cs typeface="Times New Roman" panose="02020603050405020304" pitchFamily="18" charset="0"/>
              </a:rPr>
              <a:t> </a:t>
            </a:r>
            <a:r>
              <a:rPr lang="en-GB" sz="800" b="1" err="1">
                <a:effectLst/>
                <a:latin typeface="+mj-lt"/>
                <a:ea typeface="Calibri" panose="020F0502020204030204" pitchFamily="34" charset="0"/>
                <a:cs typeface="Times New Roman" panose="02020603050405020304" pitchFamily="18" charset="0"/>
              </a:rPr>
              <a:t>Sidehoved</a:t>
            </a:r>
            <a:r>
              <a:rPr lang="en-GB" sz="800" b="1">
                <a:effectLst/>
                <a:latin typeface="+mj-lt"/>
                <a:ea typeface="Calibri" panose="020F0502020204030204" pitchFamily="34" charset="0"/>
                <a:cs typeface="Times New Roman" panose="02020603050405020304" pitchFamily="18" charset="0"/>
              </a:rPr>
              <a:t> </a:t>
            </a:r>
            <a:r>
              <a:rPr lang="en-GB" sz="800" b="1" err="1">
                <a:effectLst/>
                <a:latin typeface="+mj-lt"/>
                <a:ea typeface="Calibri" panose="020F0502020204030204" pitchFamily="34" charset="0"/>
                <a:cs typeface="Times New Roman" panose="02020603050405020304" pitchFamily="18" charset="0"/>
              </a:rPr>
              <a:t>og</a:t>
            </a:r>
            <a:r>
              <a:rPr lang="en-GB" sz="800" b="1">
                <a:effectLst/>
                <a:latin typeface="+mj-lt"/>
                <a:ea typeface="Calibri" panose="020F0502020204030204" pitchFamily="34" charset="0"/>
                <a:cs typeface="Times New Roman" panose="02020603050405020304" pitchFamily="18" charset="0"/>
              </a:rPr>
              <a:t> </a:t>
            </a:r>
            <a:r>
              <a:rPr lang="en-GB" sz="800" b="1" err="1">
                <a:effectLst/>
                <a:latin typeface="+mj-lt"/>
                <a:ea typeface="Calibri" panose="020F0502020204030204" pitchFamily="34" charset="0"/>
                <a:cs typeface="Times New Roman" panose="02020603050405020304" pitchFamily="18" charset="0"/>
              </a:rPr>
              <a:t>Sidefod</a:t>
            </a:r>
            <a:endParaRPr lang="en-GB" sz="800" b="1">
              <a:effectLst/>
              <a:latin typeface="+mj-lt"/>
              <a:ea typeface="Calibri" panose="020F0502020204030204" pitchFamily="34" charset="0"/>
              <a:cs typeface="Times New Roman" panose="02020603050405020304" pitchFamily="18" charset="0"/>
            </a:endParaRPr>
          </a:p>
          <a:p>
            <a:pPr>
              <a:lnSpc>
                <a:spcPct val="90000"/>
              </a:lnSpc>
              <a:spcAft>
                <a:spcPts val="1000"/>
              </a:spcAft>
            </a:pPr>
            <a:r>
              <a:rPr lang="en-GB" sz="800" b="1">
                <a:effectLst/>
                <a:latin typeface="+mj-lt"/>
                <a:ea typeface="Calibri" panose="020F0502020204030204" pitchFamily="34" charset="0"/>
                <a:cs typeface="Times New Roman" panose="02020603050405020304" pitchFamily="18" charset="0"/>
              </a:rPr>
              <a:t>3. </a:t>
            </a:r>
            <a:r>
              <a:rPr lang="en-GB" sz="800" err="1">
                <a:effectLst/>
                <a:latin typeface="+mj-lt"/>
                <a:ea typeface="Calibri" panose="020F0502020204030204" pitchFamily="34" charset="0"/>
                <a:cs typeface="Times New Roman" panose="02020603050405020304" pitchFamily="18" charset="0"/>
              </a:rPr>
              <a:t>Udfyld</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felterne</a:t>
            </a:r>
            <a:endParaRPr lang="en-GB" sz="800">
              <a:effectLst/>
              <a:latin typeface="+mj-lt"/>
              <a:ea typeface="Calibri" panose="020F0502020204030204" pitchFamily="34" charset="0"/>
              <a:cs typeface="Times New Roman" panose="02020603050405020304" pitchFamily="18" charset="0"/>
            </a:endParaRPr>
          </a:p>
          <a:p>
            <a:pPr>
              <a:lnSpc>
                <a:spcPct val="90000"/>
              </a:lnSpc>
              <a:spcAft>
                <a:spcPts val="1000"/>
              </a:spcAft>
            </a:pPr>
            <a:r>
              <a:rPr lang="en-GB" sz="800">
                <a:effectLst/>
                <a:latin typeface="+mj-lt"/>
                <a:ea typeface="Calibri" panose="020F0502020204030204" pitchFamily="34" charset="0"/>
                <a:cs typeface="Times New Roman" panose="02020603050405020304" pitchFamily="18" charset="0"/>
              </a:rPr>
              <a:t>4. </a:t>
            </a:r>
            <a:r>
              <a:rPr lang="en-GB" sz="800" err="1">
                <a:effectLst/>
                <a:latin typeface="+mj-lt"/>
                <a:ea typeface="Calibri" panose="020F0502020204030204" pitchFamily="34" charset="0"/>
                <a:cs typeface="Times New Roman" panose="02020603050405020304" pitchFamily="18" charset="0"/>
              </a:rPr>
              <a:t>Vælg</a:t>
            </a:r>
            <a:r>
              <a:rPr lang="en-GB" sz="800">
                <a:effectLst/>
                <a:latin typeface="+mj-lt"/>
                <a:ea typeface="Calibri" panose="020F0502020204030204" pitchFamily="34" charset="0"/>
                <a:cs typeface="Times New Roman" panose="02020603050405020304" pitchFamily="18" charset="0"/>
              </a:rPr>
              <a:t> </a:t>
            </a:r>
            <a:r>
              <a:rPr lang="en-GB" sz="800" b="1" err="1">
                <a:effectLst/>
                <a:latin typeface="+mj-lt"/>
                <a:ea typeface="Calibri" panose="020F0502020204030204" pitchFamily="34" charset="0"/>
                <a:cs typeface="Times New Roman" panose="02020603050405020304" pitchFamily="18" charset="0"/>
              </a:rPr>
              <a:t>Anvend</a:t>
            </a:r>
            <a:r>
              <a:rPr lang="en-GB" sz="800" b="1">
                <a:effectLst/>
                <a:latin typeface="+mj-lt"/>
                <a:ea typeface="Calibri" panose="020F0502020204030204" pitchFamily="34" charset="0"/>
                <a:cs typeface="Times New Roman" panose="02020603050405020304" pitchFamily="18" charset="0"/>
              </a:rPr>
              <a:t> </a:t>
            </a:r>
            <a:r>
              <a:rPr lang="en-GB" sz="800" b="1" err="1">
                <a:effectLst/>
                <a:latin typeface="+mj-lt"/>
                <a:ea typeface="Calibri" panose="020F0502020204030204" pitchFamily="34" charset="0"/>
                <a:cs typeface="Times New Roman" panose="02020603050405020304" pitchFamily="18" charset="0"/>
              </a:rPr>
              <a:t>på</a:t>
            </a:r>
            <a:r>
              <a:rPr lang="en-GB" sz="800" b="1">
                <a:effectLst/>
                <a:latin typeface="+mj-lt"/>
                <a:ea typeface="Calibri" panose="020F0502020204030204" pitchFamily="34" charset="0"/>
                <a:cs typeface="Times New Roman" panose="02020603050405020304" pitchFamily="18" charset="0"/>
              </a:rPr>
              <a:t> alle </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eller</a:t>
            </a:r>
            <a:r>
              <a:rPr lang="en-GB" sz="800">
                <a:effectLst/>
                <a:latin typeface="+mj-lt"/>
                <a:ea typeface="Calibri" panose="020F0502020204030204" pitchFamily="34" charset="0"/>
                <a:cs typeface="Times New Roman" panose="02020603050405020304" pitchFamily="18" charset="0"/>
              </a:rPr>
              <a:t> </a:t>
            </a:r>
            <a:r>
              <a:rPr lang="en-GB" sz="800" b="1" err="1">
                <a:effectLst/>
                <a:latin typeface="+mj-lt"/>
                <a:ea typeface="Calibri" panose="020F0502020204030204" pitchFamily="34" charset="0"/>
                <a:cs typeface="Times New Roman" panose="02020603050405020304" pitchFamily="18" charset="0"/>
              </a:rPr>
              <a:t>Anvend</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hvis</a:t>
            </a:r>
            <a:r>
              <a:rPr lang="en-GB" sz="800">
                <a:effectLst/>
                <a:latin typeface="+mj-lt"/>
                <a:ea typeface="Calibri" panose="020F0502020204030204" pitchFamily="34" charset="0"/>
                <a:cs typeface="Times New Roman" panose="02020603050405020304" pitchFamily="18" charset="0"/>
              </a:rPr>
              <a:t> det </a:t>
            </a:r>
            <a:r>
              <a:rPr lang="en-GB" sz="800" err="1">
                <a:effectLst/>
                <a:latin typeface="+mj-lt"/>
                <a:ea typeface="Calibri" panose="020F0502020204030204" pitchFamily="34" charset="0"/>
                <a:cs typeface="Times New Roman" panose="02020603050405020304" pitchFamily="18" charset="0"/>
              </a:rPr>
              <a:t>kun</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skal</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være</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på</a:t>
            </a:r>
            <a:r>
              <a:rPr lang="en-GB" sz="800">
                <a:effectLst/>
                <a:latin typeface="+mj-lt"/>
                <a:ea typeface="Calibri" panose="020F0502020204030204" pitchFamily="34" charset="0"/>
                <a:cs typeface="Times New Roman" panose="02020603050405020304" pitchFamily="18" charset="0"/>
              </a:rPr>
              <a:t> et </a:t>
            </a:r>
            <a:r>
              <a:rPr lang="en-GB" sz="800" err="1">
                <a:effectLst/>
                <a:latin typeface="+mj-lt"/>
                <a:ea typeface="Calibri" panose="020F0502020204030204" pitchFamily="34" charset="0"/>
                <a:cs typeface="Times New Roman" panose="02020603050405020304" pitchFamily="18" charset="0"/>
              </a:rPr>
              <a:t>enkelt</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dias</a:t>
            </a:r>
            <a:r>
              <a:rPr lang="en-GB" sz="800">
                <a:effectLst/>
                <a:latin typeface="+mj-lt"/>
                <a:ea typeface="Calibri" panose="020F0502020204030204" pitchFamily="34" charset="0"/>
                <a:cs typeface="Times New Roman" panose="02020603050405020304" pitchFamily="18" charset="0"/>
              </a:rPr>
              <a:t>/slide</a:t>
            </a:r>
          </a:p>
          <a:p>
            <a:pPr>
              <a:lnSpc>
                <a:spcPct val="90000"/>
              </a:lnSpc>
              <a:spcAft>
                <a:spcPts val="1000"/>
              </a:spcAft>
            </a:pPr>
            <a:r>
              <a:rPr lang="en-GB" sz="800" err="1">
                <a:effectLst/>
                <a:latin typeface="+mj-lt"/>
                <a:ea typeface="Calibri" panose="020F0502020204030204" pitchFamily="34" charset="0"/>
                <a:cs typeface="Times New Roman" panose="02020603050405020304" pitchFamily="18" charset="0"/>
              </a:rPr>
              <a:t>Oplysningerne</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placeres</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i</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højre</a:t>
            </a:r>
            <a:r>
              <a:rPr lang="en-GB" sz="800">
                <a:effectLst/>
                <a:latin typeface="+mj-lt"/>
                <a:ea typeface="Calibri" panose="020F0502020204030204" pitchFamily="34" charset="0"/>
                <a:cs typeface="Times New Roman" panose="02020603050405020304" pitchFamily="18" charset="0"/>
              </a:rPr>
              <a:t> side </a:t>
            </a:r>
            <a:r>
              <a:rPr lang="en-GB" sz="800" err="1">
                <a:effectLst/>
                <a:latin typeface="+mj-lt"/>
                <a:ea typeface="Calibri" panose="020F0502020204030204" pitchFamily="34" charset="0"/>
                <a:cs typeface="Times New Roman" panose="02020603050405020304" pitchFamily="18" charset="0"/>
              </a:rPr>
              <a:t>af</a:t>
            </a:r>
            <a:r>
              <a:rPr lang="en-GB" sz="800">
                <a:effectLst/>
                <a:latin typeface="+mj-lt"/>
                <a:ea typeface="Calibri" panose="020F0502020204030204" pitchFamily="34" charset="0"/>
                <a:cs typeface="Times New Roman" panose="02020603050405020304" pitchFamily="18" charset="0"/>
              </a:rPr>
              <a:t> den </a:t>
            </a:r>
            <a:r>
              <a:rPr lang="en-GB" sz="800" err="1">
                <a:effectLst/>
                <a:latin typeface="+mj-lt"/>
                <a:ea typeface="Calibri" panose="020F0502020204030204" pitchFamily="34" charset="0"/>
                <a:cs typeface="Times New Roman" panose="02020603050405020304" pitchFamily="18" charset="0"/>
              </a:rPr>
              <a:t>grå</a:t>
            </a:r>
            <a:r>
              <a:rPr lang="en-GB" sz="800">
                <a:effectLst/>
                <a:latin typeface="+mj-lt"/>
                <a:ea typeface="Calibri" panose="020F0502020204030204" pitchFamily="34" charset="0"/>
                <a:cs typeface="Times New Roman" panose="02020603050405020304" pitchFamily="18" charset="0"/>
              </a:rPr>
              <a:t> </a:t>
            </a:r>
            <a:r>
              <a:rPr lang="en-GB" sz="800" err="1">
                <a:effectLst/>
                <a:latin typeface="+mj-lt"/>
                <a:ea typeface="Calibri" panose="020F0502020204030204" pitchFamily="34" charset="0"/>
                <a:cs typeface="Times New Roman" panose="02020603050405020304" pitchFamily="18" charset="0"/>
              </a:rPr>
              <a:t>topbjælke</a:t>
            </a:r>
            <a:r>
              <a:rPr lang="en-GB" sz="800">
                <a:effectLst/>
                <a:latin typeface="+mj-lt"/>
                <a:ea typeface="Calibri" panose="020F0502020204030204" pitchFamily="34" charset="0"/>
                <a:cs typeface="Times New Roman" panose="02020603050405020304" pitchFamily="18" charset="0"/>
              </a:rPr>
              <a:t>.</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en-GB" sz="1000" b="1" noProof="1">
                <a:solidFill>
                  <a:schemeClr val="tx1"/>
                </a:solidFill>
                <a:latin typeface="+mn-lt"/>
                <a:cs typeface="Arial" panose="020B0604020202020204" pitchFamily="34" charset="0"/>
              </a:rPr>
              <a:t>Lav nyt dias/slide (hhv. 2010- + 2013- og 2016-version) </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noProof="1">
                <a:solidFill>
                  <a:schemeClr val="tx1"/>
                </a:solidFill>
                <a:latin typeface="+mn-lt"/>
                <a:cs typeface="Arial" panose="020B0604020202020204" pitchFamily="34" charset="0"/>
              </a:rPr>
              <a:t>Klik på </a:t>
            </a:r>
            <a:r>
              <a:rPr lang="en-GB"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Diastype</a:t>
            </a:r>
            <a:br>
              <a:rPr lang="en-GB" sz="1000" b="1" noProof="1">
                <a:solidFill>
                  <a:schemeClr val="tx1"/>
                </a:solidFill>
                <a:latin typeface="+mn-lt"/>
                <a:cs typeface="Arial" panose="020B0604020202020204" pitchFamily="34" charset="0"/>
              </a:rPr>
            </a:br>
            <a:r>
              <a:rPr lang="en-GB" altLang="da-DK" sz="800" b="1" noProof="1">
                <a:solidFill>
                  <a:schemeClr val="tx1"/>
                </a:solidFill>
                <a:latin typeface="+mn-lt"/>
                <a:cs typeface="Arial" panose="020B0604020202020204" pitchFamily="34" charset="0"/>
              </a:rPr>
              <a:t>1. </a:t>
            </a:r>
            <a:r>
              <a:rPr lang="en-GB" altLang="da-DK" sz="800" noProof="1">
                <a:solidFill>
                  <a:schemeClr val="tx1"/>
                </a:solidFill>
                <a:latin typeface="+mn-lt"/>
                <a:cs typeface="Arial" panose="020B0604020202020204" pitchFamily="34" charset="0"/>
              </a:rPr>
              <a:t>Klik på </a:t>
            </a:r>
            <a:r>
              <a:rPr lang="en-GB" altLang="da-DK" sz="800" b="1" noProof="1">
                <a:solidFill>
                  <a:schemeClr val="tx1"/>
                </a:solidFill>
                <a:latin typeface="+mn-lt"/>
                <a:cs typeface="Arial" panose="020B0604020202020204" pitchFamily="34" charset="0"/>
              </a:rPr>
              <a:t>Startside/Hjem</a:t>
            </a:r>
          </a:p>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Vælg </a:t>
            </a:r>
            <a:r>
              <a:rPr lang="en-GB" altLang="da-DK" sz="800" b="1" baseline="0" noProof="1">
                <a:solidFill>
                  <a:schemeClr val="tx1"/>
                </a:solidFill>
                <a:latin typeface="+mn-lt"/>
                <a:cs typeface="Arial" panose="020B0604020202020204" pitchFamily="34" charset="0"/>
              </a:rPr>
              <a:t>Layout</a:t>
            </a:r>
            <a:r>
              <a:rPr lang="en-GB"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tx1"/>
                </a:solidFill>
                <a:latin typeface="+mn-lt"/>
                <a:cs typeface="Arial" panose="020B0604020202020204" pitchFamily="34" charset="0"/>
              </a:rPr>
              <a:t>Skrift</a:t>
            </a:r>
            <a:br>
              <a:rPr lang="en-GB" sz="1000" b="1" noProof="1">
                <a:solidFill>
                  <a:schemeClr val="tx1"/>
                </a:solidFill>
                <a:latin typeface="+mn-lt"/>
                <a:cs typeface="Arial" panose="020B0604020202020204" pitchFamily="34" charset="0"/>
              </a:rPr>
            </a:br>
            <a:r>
              <a:rPr lang="en-GB" altLang="da-DK" sz="800" b="0" noProof="1">
                <a:solidFill>
                  <a:schemeClr val="tx1"/>
                </a:solidFill>
                <a:latin typeface="+mn-lt"/>
                <a:cs typeface="Arial" panose="020B0604020202020204" pitchFamily="34" charset="0"/>
              </a:rPr>
              <a:t>KU Anvender skriften Microsoft New Tai Lue i PowerPoint.</a:t>
            </a:r>
            <a:endParaRPr lang="en-GB"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en-GB"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Klik på </a:t>
            </a:r>
            <a:r>
              <a:rPr lang="en-GB"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Vælg </a:t>
            </a:r>
            <a:r>
              <a:rPr lang="en-GB" sz="800" b="1" noProof="1">
                <a:solidFill>
                  <a:schemeClr val="tx1"/>
                </a:solidFill>
                <a:latin typeface="+mj-lt"/>
                <a:cs typeface="Arial" panose="020B0604020202020204" pitchFamily="34" charset="0"/>
              </a:rPr>
              <a:t>Gitterlinjer</a:t>
            </a:r>
            <a:r>
              <a:rPr lang="en-GB" sz="800" b="0" noProof="1">
                <a:solidFill>
                  <a:schemeClr val="tx1"/>
                </a:solidFill>
                <a:latin typeface="+mj-lt"/>
                <a:cs typeface="Arial" panose="020B0604020202020204" pitchFamily="34" charset="0"/>
              </a:rPr>
              <a:t> og/eller </a:t>
            </a:r>
            <a:r>
              <a:rPr lang="en-GB"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1. </a:t>
            </a:r>
            <a:r>
              <a:rPr lang="en-GB"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Hold </a:t>
            </a:r>
            <a:r>
              <a:rPr lang="en-GB" sz="800" b="1" noProof="1">
                <a:solidFill>
                  <a:schemeClr val="tx1"/>
                </a:solidFill>
                <a:latin typeface="+mj-lt"/>
                <a:cs typeface="Arial" panose="020B0604020202020204" pitchFamily="34" charset="0"/>
              </a:rPr>
              <a:t>CTRL</a:t>
            </a:r>
            <a:r>
              <a:rPr lang="en-GB"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Tryk </a:t>
            </a:r>
            <a:r>
              <a:rPr lang="en-GB" sz="800" b="1" noProof="1">
                <a:solidFill>
                  <a:schemeClr val="tx1"/>
                </a:solidFill>
                <a:latin typeface="+mj-lt"/>
                <a:cs typeface="Arial" panose="020B0604020202020204" pitchFamily="34" charset="0"/>
              </a:rPr>
              <a:t>Alt + F9</a:t>
            </a:r>
            <a:r>
              <a:rPr lang="en-GB"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Indsæt billede</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På layouts med billedholder: Klik på ikon og vælg </a:t>
            </a:r>
            <a:r>
              <a:rPr lang="en-GB"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Du kan hente KU-billeder, som er tilpasset og minimeret til 16:9-format via dette link:</a:t>
            </a:r>
            <a:br>
              <a:rPr lang="en-GB" sz="800" b="0"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 </a:t>
            </a:r>
            <a:r>
              <a:rPr lang="en-GB" sz="800" b="0" noProof="1">
                <a:solidFill>
                  <a:schemeClr val="accent4"/>
                </a:solidFill>
                <a:latin typeface="+mj-lt"/>
                <a:cs typeface="Arial" panose="020B0604020202020204" pitchFamily="34" charset="0"/>
                <a:hlinkClick r:id="rId4"/>
              </a:rPr>
              <a:t>https://image.ku.dk/shared/hWmEPPfgximErBNWW58CxRIZfLkOMC9n</a:t>
            </a:r>
            <a:endParaRPr lang="en-GB"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Billedstørrelser</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Beskær billede</a:t>
            </a:r>
            <a:br>
              <a:rPr lang="en-GB" sz="1000" b="1" noProof="1">
                <a:solidFill>
                  <a:schemeClr val="tx1"/>
                </a:solidFill>
                <a:latin typeface="+mj-lt"/>
                <a:cs typeface="Arial" panose="020B0604020202020204" pitchFamily="34" charset="0"/>
              </a:rPr>
            </a:br>
            <a:r>
              <a:rPr lang="en-GB" sz="800" b="1" noProof="1">
                <a:solidFill>
                  <a:schemeClr val="tx1"/>
                </a:solidFill>
                <a:latin typeface="+mj-lt"/>
                <a:cs typeface="Arial" panose="020B0604020202020204" pitchFamily="34" charset="0"/>
              </a:rPr>
              <a:t>1</a:t>
            </a:r>
            <a:r>
              <a:rPr lang="en-GB" sz="800" b="0" noProof="1">
                <a:solidFill>
                  <a:schemeClr val="tx1"/>
                </a:solidFill>
                <a:latin typeface="+mj-lt"/>
                <a:cs typeface="Arial" panose="020B0604020202020204" pitchFamily="34" charset="0"/>
              </a:rPr>
              <a:t>. Klik </a:t>
            </a:r>
            <a:r>
              <a:rPr lang="en-GB" sz="800" b="1" noProof="1">
                <a:solidFill>
                  <a:schemeClr val="tx1"/>
                </a:solidFill>
                <a:latin typeface="+mj-lt"/>
                <a:cs typeface="Arial" panose="020B0604020202020204" pitchFamily="34" charset="0"/>
              </a:rPr>
              <a:t>Beskær</a:t>
            </a:r>
            <a:r>
              <a:rPr lang="en-GB"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2. </a:t>
            </a:r>
            <a:r>
              <a:rPr lang="en-GB" sz="800" b="0" noProof="1">
                <a:solidFill>
                  <a:schemeClr val="tx1"/>
                </a:solidFill>
                <a:latin typeface="+mj-lt"/>
                <a:cs typeface="Arial" panose="020B0604020202020204" pitchFamily="34" charset="0"/>
              </a:rPr>
              <a:t>Ønsker du at skalere billedet, så hold </a:t>
            </a:r>
            <a:r>
              <a:rPr lang="en-GB" sz="800" b="1" noProof="1">
                <a:solidFill>
                  <a:schemeClr val="tx1"/>
                </a:solidFill>
                <a:latin typeface="+mj-lt"/>
                <a:cs typeface="Arial" panose="020B0604020202020204" pitchFamily="34" charset="0"/>
              </a:rPr>
              <a:t>SHIFT</a:t>
            </a:r>
            <a:r>
              <a:rPr lang="en-GB"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3. </a:t>
            </a:r>
            <a:r>
              <a:rPr lang="en-GB" sz="800" b="0" noProof="1">
                <a:solidFill>
                  <a:schemeClr val="tx1"/>
                </a:solidFill>
                <a:latin typeface="+mj-lt"/>
                <a:cs typeface="Arial" panose="020B0604020202020204" pitchFamily="34" charset="0"/>
              </a:rPr>
              <a:t>Højreklik på billedet og vælg </a:t>
            </a:r>
            <a:r>
              <a:rPr lang="en-GB"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en-GB" sz="800" b="1" noProof="1">
                <a:solidFill>
                  <a:schemeClr val="tx1"/>
                </a:solidFill>
                <a:latin typeface="+mj-lt"/>
                <a:cs typeface="Arial" panose="020B0604020202020204" pitchFamily="34" charset="0"/>
              </a:rPr>
              <a:t>Tip: </a:t>
            </a:r>
            <a:r>
              <a:rPr lang="en-GB"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en-GB"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Skabelonens farver</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en-GB"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solidFill>
                  <a:schemeClr val="tx1"/>
                </a:solidFill>
                <a:latin typeface="+mj-lt"/>
                <a:cs typeface="Arial" panose="020B0604020202020204" pitchFamily="34" charset="0"/>
              </a:rPr>
              <a:t>Mere information</a:t>
            </a:r>
            <a:br>
              <a:rPr lang="en-GB" sz="1000" b="1" noProof="1">
                <a:solidFill>
                  <a:schemeClr val="tx1"/>
                </a:solidFill>
                <a:latin typeface="+mj-lt"/>
                <a:cs typeface="Arial" panose="020B0604020202020204" pitchFamily="34" charset="0"/>
              </a:rPr>
            </a:br>
            <a:r>
              <a:rPr lang="en-GB" sz="800" b="0" noProof="1">
                <a:solidFill>
                  <a:schemeClr val="tx1"/>
                </a:solidFill>
                <a:latin typeface="+mj-lt"/>
                <a:cs typeface="Arial" panose="020B0604020202020204" pitchFamily="34" charset="0"/>
              </a:rPr>
              <a:t>Se</a:t>
            </a:r>
            <a:r>
              <a:rPr lang="en-GB" sz="800" b="0" baseline="0" noProof="1">
                <a:solidFill>
                  <a:schemeClr val="tx1"/>
                </a:solidFill>
                <a:latin typeface="+mj-lt"/>
                <a:cs typeface="Arial" panose="020B0604020202020204" pitchFamily="34" charset="0"/>
              </a:rPr>
              <a:t> designguiden</a:t>
            </a:r>
            <a:r>
              <a:rPr lang="en-GB" sz="800" b="0" noProof="1">
                <a:solidFill>
                  <a:schemeClr val="tx1"/>
                </a:solidFill>
                <a:latin typeface="+mj-lt"/>
                <a:cs typeface="Arial" panose="020B0604020202020204" pitchFamily="34" charset="0"/>
              </a:rPr>
              <a:t> på</a:t>
            </a:r>
            <a:br>
              <a:rPr lang="en-GB" sz="800" b="0" baseline="0" noProof="1">
                <a:solidFill>
                  <a:schemeClr val="tx1"/>
                </a:solidFill>
                <a:latin typeface="+mj-lt"/>
                <a:cs typeface="Arial" panose="020B0604020202020204" pitchFamily="34" charset="0"/>
              </a:rPr>
            </a:br>
            <a:r>
              <a:rPr lang="en-GB" sz="800" b="0" noProof="1">
                <a:solidFill>
                  <a:schemeClr val="accent4"/>
                </a:solidFill>
                <a:latin typeface="+mj-lt"/>
                <a:cs typeface="Arial" panose="020B0604020202020204" pitchFamily="34" charset="0"/>
                <a:hlinkClick r:id="rId2"/>
              </a:rPr>
              <a:t>www.designguide.ku.dk/skabeloner/powerpoint/</a:t>
            </a:r>
            <a:br>
              <a:rPr lang="en-GB" sz="800" b="0" noProof="1">
                <a:solidFill>
                  <a:schemeClr val="accent4"/>
                </a:solidFill>
                <a:latin typeface="+mj-lt"/>
                <a:cs typeface="Arial" panose="020B0604020202020204" pitchFamily="34" charset="0"/>
                <a:hlinkClick r:id="rId2"/>
              </a:rPr>
            </a:br>
            <a:r>
              <a:rPr lang="en-GB" sz="800" b="0" noProof="1">
                <a:solidFill>
                  <a:schemeClr val="accent4"/>
                </a:solidFill>
                <a:latin typeface="+mj-lt"/>
                <a:cs typeface="Arial" panose="020B0604020202020204" pitchFamily="34" charset="0"/>
                <a:hlinkClick r:id="rId2"/>
              </a:rPr>
              <a:t>praesentationer/</a:t>
            </a:r>
            <a:endParaRPr lang="en-GB"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solidFill>
                  <a:schemeClr val="tx1"/>
                </a:solidFill>
                <a:latin typeface="+mn-lt"/>
                <a:cs typeface="Arial" panose="020B0604020202020204" pitchFamily="34" charset="0"/>
              </a:rPr>
              <a:t>2.</a:t>
            </a:r>
            <a:r>
              <a:rPr lang="en-GB" altLang="da-DK" sz="800" b="1" baseline="0" noProof="1">
                <a:solidFill>
                  <a:schemeClr val="tx1"/>
                </a:solidFill>
                <a:latin typeface="+mn-lt"/>
                <a:cs typeface="Arial" panose="020B0604020202020204" pitchFamily="34" charset="0"/>
              </a:rPr>
              <a:t> </a:t>
            </a:r>
            <a:r>
              <a:rPr lang="en-GB" altLang="da-DK" sz="800" baseline="0" noProof="1">
                <a:solidFill>
                  <a:schemeClr val="tx1"/>
                </a:solidFill>
                <a:latin typeface="+mn-lt"/>
                <a:cs typeface="Arial" panose="020B0604020202020204" pitchFamily="34" charset="0"/>
              </a:rPr>
              <a:t>Under knappen </a:t>
            </a:r>
            <a:r>
              <a:rPr lang="en-GB" altLang="da-DK" sz="800" b="1" baseline="0" noProof="1">
                <a:solidFill>
                  <a:schemeClr val="tx1"/>
                </a:solidFill>
                <a:latin typeface="+mn-lt"/>
                <a:cs typeface="Arial" panose="020B0604020202020204" pitchFamily="34" charset="0"/>
              </a:rPr>
              <a:t>Nyt dias/Nyt slide</a:t>
            </a:r>
            <a:r>
              <a:rPr lang="en-GB"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en-GB"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Pladsholder til dato 3" hidden="1">
            <a:extLst>
              <a:ext uri="{FF2B5EF4-FFF2-40B4-BE49-F238E27FC236}">
                <a16:creationId xmlns:a16="http://schemas.microsoft.com/office/drawing/2014/main" id="{79C6BA40-0A49-7673-45A9-7C4D3541BA07}"/>
              </a:ext>
            </a:extLst>
          </p:cNvPr>
          <p:cNvSpPr>
            <a:spLocks noGrp="1"/>
          </p:cNvSpPr>
          <p:nvPr>
            <p:ph type="dt" sz="half" idx="10"/>
          </p:nvPr>
        </p:nvSpPr>
        <p:spPr>
          <a:xfrm>
            <a:off x="0" y="6858000"/>
            <a:ext cx="0" cy="0"/>
          </a:xfrm>
        </p:spPr>
        <p:txBody>
          <a:bodyPr/>
          <a:lstStyle>
            <a:lvl1pPr>
              <a:defRPr sz="100">
                <a:noFill/>
              </a:defRPr>
            </a:lvl1pPr>
          </a:lstStyle>
          <a:p>
            <a:r>
              <a:rPr lang="da-DK"/>
              <a:t>20/05/2025</a:t>
            </a:r>
            <a:endParaRPr lang="en-GB"/>
          </a:p>
        </p:txBody>
      </p:sp>
      <p:sp>
        <p:nvSpPr>
          <p:cNvPr id="23" name="Pladsholder til sidefod 4" hidden="1">
            <a:extLst>
              <a:ext uri="{FF2B5EF4-FFF2-40B4-BE49-F238E27FC236}">
                <a16:creationId xmlns:a16="http://schemas.microsoft.com/office/drawing/2014/main" id="{F4D4719E-1E3F-B75D-AF75-C575C79D6C77}"/>
              </a:ext>
            </a:extLst>
          </p:cNvPr>
          <p:cNvSpPr>
            <a:spLocks noGrp="1"/>
          </p:cNvSpPr>
          <p:nvPr>
            <p:ph type="ftr" sz="quarter" idx="11"/>
          </p:nvPr>
        </p:nvSpPr>
        <p:spPr>
          <a:xfrm>
            <a:off x="0" y="6858000"/>
            <a:ext cx="0" cy="0"/>
          </a:xfrm>
        </p:spPr>
        <p:txBody>
          <a:bodyPr/>
          <a:lstStyle>
            <a:lvl1pPr>
              <a:defRPr sz="100">
                <a:noFill/>
              </a:defRPr>
            </a:lvl1pPr>
          </a:lstStyle>
          <a:p>
            <a:r>
              <a:rPr lang="en-GB"/>
              <a:t>Albatros Workshop</a:t>
            </a:r>
          </a:p>
        </p:txBody>
      </p:sp>
      <p:sp>
        <p:nvSpPr>
          <p:cNvPr id="24" name="Pladsholder til slidenummer 5" hidden="1">
            <a:extLst>
              <a:ext uri="{FF2B5EF4-FFF2-40B4-BE49-F238E27FC236}">
                <a16:creationId xmlns:a16="http://schemas.microsoft.com/office/drawing/2014/main" id="{9434FDBC-E923-AFC0-E942-C956724548D0}"/>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‹nr.›</a:t>
            </a:fld>
            <a:endParaRPr lang="en-GB"/>
          </a:p>
        </p:txBody>
      </p:sp>
    </p:spTree>
    <p:extLst>
      <p:ext uri="{BB962C8B-B14F-4D97-AF65-F5344CB8AC3E}">
        <p14:creationId xmlns:p14="http://schemas.microsoft.com/office/powerpoint/2010/main" val="2740279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a" smtClean="0"/>
              <a:pPr/>
              <a:t>‹nr.›</a:t>
            </a:fld>
            <a:endParaRPr lang="da"/>
          </a:p>
        </p:txBody>
      </p:sp>
    </p:spTree>
    <p:extLst>
      <p:ext uri="{BB962C8B-B14F-4D97-AF65-F5344CB8AC3E}">
        <p14:creationId xmlns:p14="http://schemas.microsoft.com/office/powerpoint/2010/main" val="1033183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4740E-3092-926B-F5D7-0524AF628CBF}"/>
              </a:ext>
            </a:extLst>
          </p:cNvPr>
          <p:cNvSpPr>
            <a:spLocks noGrp="1"/>
          </p:cNvSpPr>
          <p:nvPr>
            <p:ph type="title"/>
          </p:nvPr>
        </p:nvSpPr>
        <p:spPr/>
        <p:txBody>
          <a:bodyPr/>
          <a:lstStyle/>
          <a:p>
            <a:r>
              <a:rPr lang="da-DK"/>
              <a:t>Klik for at redigere titeltypografien i masteren</a:t>
            </a:r>
            <a:endParaRPr lang="en-GB"/>
          </a:p>
        </p:txBody>
      </p:sp>
      <p:sp>
        <p:nvSpPr>
          <p:cNvPr id="3" name="Pladsholder til sidefod 2">
            <a:extLst>
              <a:ext uri="{FF2B5EF4-FFF2-40B4-BE49-F238E27FC236}">
                <a16:creationId xmlns:a16="http://schemas.microsoft.com/office/drawing/2014/main" id="{4444F662-57F8-9439-7A2E-7539DBA5DD98}"/>
              </a:ext>
            </a:extLst>
          </p:cNvPr>
          <p:cNvSpPr>
            <a:spLocks noGrp="1"/>
          </p:cNvSpPr>
          <p:nvPr>
            <p:ph type="ftr" sz="quarter" idx="10"/>
          </p:nvPr>
        </p:nvSpPr>
        <p:spPr/>
        <p:txBody>
          <a:bodyPr/>
          <a:lstStyle/>
          <a:p>
            <a:r>
              <a:rPr lang="en-GB"/>
              <a:t>Albatros Workshop</a:t>
            </a:r>
          </a:p>
        </p:txBody>
      </p:sp>
      <p:sp>
        <p:nvSpPr>
          <p:cNvPr id="4" name="Pladsholder til slidenummer 3">
            <a:extLst>
              <a:ext uri="{FF2B5EF4-FFF2-40B4-BE49-F238E27FC236}">
                <a16:creationId xmlns:a16="http://schemas.microsoft.com/office/drawing/2014/main" id="{30F5809A-0728-481F-1E08-012706D83DE3}"/>
              </a:ext>
            </a:extLst>
          </p:cNvPr>
          <p:cNvSpPr>
            <a:spLocks noGrp="1"/>
          </p:cNvSpPr>
          <p:nvPr>
            <p:ph type="sldNum" sz="quarter" idx="11"/>
          </p:nvPr>
        </p:nvSpPr>
        <p:spPr/>
        <p:txBody>
          <a:bodyPr/>
          <a:lstStyle/>
          <a:p>
            <a:fld id="{091A926C-488A-4E3E-9C21-57CAA120E114}" type="slidenum">
              <a:rPr lang="en-GB" smtClean="0"/>
              <a:pPr/>
              <a:t>‹nr.›</a:t>
            </a:fld>
            <a:endParaRPr lang="en-GB"/>
          </a:p>
        </p:txBody>
      </p:sp>
      <p:sp>
        <p:nvSpPr>
          <p:cNvPr id="5" name="Pladsholder til dato 4">
            <a:extLst>
              <a:ext uri="{FF2B5EF4-FFF2-40B4-BE49-F238E27FC236}">
                <a16:creationId xmlns:a16="http://schemas.microsoft.com/office/drawing/2014/main" id="{BF2DAC6D-4EB1-D6C2-81AA-B659F32C6AE2}"/>
              </a:ext>
            </a:extLst>
          </p:cNvPr>
          <p:cNvSpPr>
            <a:spLocks noGrp="1"/>
          </p:cNvSpPr>
          <p:nvPr>
            <p:ph type="dt" sz="half" idx="12"/>
          </p:nvPr>
        </p:nvSpPr>
        <p:spPr/>
        <p:txBody>
          <a:bodyPr/>
          <a:lstStyle/>
          <a:p>
            <a:r>
              <a:rPr lang="da-DK"/>
              <a:t>20/05/2025</a:t>
            </a:r>
            <a:endParaRPr lang="en-GB"/>
          </a:p>
        </p:txBody>
      </p:sp>
    </p:spTree>
    <p:extLst>
      <p:ext uri="{BB962C8B-B14F-4D97-AF65-F5344CB8AC3E}">
        <p14:creationId xmlns:p14="http://schemas.microsoft.com/office/powerpoint/2010/main" val="531132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a-DK"/>
              <a:t>Klik for at redigere titeltypografien i masteren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911272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560768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744060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730248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95685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 billede stor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en-GB"/>
              <a:t>Klik på ikonet, hvis du vil indsætte et billede  </a:t>
            </a:r>
          </a:p>
        </p:txBody>
      </p:sp>
      <p:sp>
        <p:nvSpPr>
          <p:cNvPr id="11" name="Titel 2">
            <a:extLst>
              <a:ext uri="{FF2B5EF4-FFF2-40B4-BE49-F238E27FC236}">
                <a16:creationId xmlns:a16="http://schemas.microsoft.com/office/drawing/2014/main" id="{9210F5A1-BA4C-C241-930B-E24AB0E141FB}"/>
              </a:ext>
            </a:extLst>
          </p:cNvPr>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a:t>Click to edit Master title style</a:t>
            </a:r>
          </a:p>
        </p:txBody>
      </p:sp>
      <p:sp>
        <p:nvSpPr>
          <p:cNvPr id="12" name="Pladsholder til tekst 14">
            <a:extLst>
              <a:ext uri="{FF2B5EF4-FFF2-40B4-BE49-F238E27FC236}">
                <a16:creationId xmlns:a16="http://schemas.microsoft.com/office/drawing/2014/main" id="{7AF680B5-5F7B-7C42-BF08-E9B604FEDFF4}"/>
              </a:ext>
            </a:extLst>
          </p:cNvPr>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0" i="0" baseline="0"/>
            </a:lvl1pPr>
          </a:lstStyle>
          <a:p>
            <a:pPr lvl="0"/>
            <a:r>
              <a:rPr lang="en-GB"/>
              <a:t>Navn på oplægsholder, KU-enhed, sted og dato</a:t>
            </a:r>
          </a:p>
        </p:txBody>
      </p:sp>
      <p:sp>
        <p:nvSpPr>
          <p:cNvPr id="13" name="Undertitel 2">
            <a:extLst>
              <a:ext uri="{FF2B5EF4-FFF2-40B4-BE49-F238E27FC236}">
                <a16:creationId xmlns:a16="http://schemas.microsoft.com/office/drawing/2014/main" id="{E8639E81-1331-644F-9855-3A9C253754AE}"/>
              </a:ext>
            </a:extLst>
          </p:cNvPr>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Klik for at tilføje undertitel</a:t>
            </a:r>
          </a:p>
        </p:txBody>
      </p:sp>
      <p:sp>
        <p:nvSpPr>
          <p:cNvPr id="14" name="Titel 1">
            <a:extLst>
              <a:ext uri="{FF2B5EF4-FFF2-40B4-BE49-F238E27FC236}">
                <a16:creationId xmlns:a16="http://schemas.microsoft.com/office/drawing/2014/main" id="{B7A6A120-00EE-3144-9AB3-0695A4240B49}"/>
              </a:ext>
            </a:extLst>
          </p:cNvPr>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en-GB"/>
              <a:t>Klik for at tilføje titel</a:t>
            </a:r>
          </a:p>
        </p:txBody>
      </p:sp>
      <p:sp>
        <p:nvSpPr>
          <p:cNvPr id="10" name="Pladsholder til dato 3" hidden="1">
            <a:extLst>
              <a:ext uri="{FF2B5EF4-FFF2-40B4-BE49-F238E27FC236}">
                <a16:creationId xmlns:a16="http://schemas.microsoft.com/office/drawing/2014/main" id="{5D6F800E-E8DB-D1E9-A292-CDCB828E80AD}"/>
              </a:ext>
            </a:extLst>
          </p:cNvPr>
          <p:cNvSpPr>
            <a:spLocks noGrp="1"/>
          </p:cNvSpPr>
          <p:nvPr>
            <p:ph type="dt" sz="half" idx="10"/>
          </p:nvPr>
        </p:nvSpPr>
        <p:spPr>
          <a:xfrm>
            <a:off x="0" y="6858000"/>
            <a:ext cx="0" cy="0"/>
          </a:xfrm>
        </p:spPr>
        <p:txBody>
          <a:bodyPr/>
          <a:lstStyle>
            <a:lvl1pPr>
              <a:defRPr sz="100">
                <a:noFill/>
              </a:defRPr>
            </a:lvl1pPr>
          </a:lstStyle>
          <a:p>
            <a:r>
              <a:rPr lang="da-DK"/>
              <a:t>20/05/2025</a:t>
            </a:r>
            <a:endParaRPr lang="en-GB"/>
          </a:p>
        </p:txBody>
      </p:sp>
      <p:sp>
        <p:nvSpPr>
          <p:cNvPr id="15" name="Pladsholder til sidefod 4" hidden="1">
            <a:extLst>
              <a:ext uri="{FF2B5EF4-FFF2-40B4-BE49-F238E27FC236}">
                <a16:creationId xmlns:a16="http://schemas.microsoft.com/office/drawing/2014/main" id="{75F96715-1FD5-51ED-7CC1-42E30D0821E3}"/>
              </a:ext>
            </a:extLst>
          </p:cNvPr>
          <p:cNvSpPr>
            <a:spLocks noGrp="1"/>
          </p:cNvSpPr>
          <p:nvPr>
            <p:ph type="ftr" sz="quarter" idx="11"/>
          </p:nvPr>
        </p:nvSpPr>
        <p:spPr>
          <a:xfrm>
            <a:off x="0" y="6858000"/>
            <a:ext cx="0" cy="0"/>
          </a:xfrm>
        </p:spPr>
        <p:txBody>
          <a:bodyPr/>
          <a:lstStyle>
            <a:lvl1pPr>
              <a:defRPr sz="100">
                <a:noFill/>
              </a:defRPr>
            </a:lvl1pPr>
          </a:lstStyle>
          <a:p>
            <a:r>
              <a:rPr lang="en-GB"/>
              <a:t>Albatros Workshop</a:t>
            </a:r>
          </a:p>
        </p:txBody>
      </p:sp>
      <p:sp>
        <p:nvSpPr>
          <p:cNvPr id="16" name="Pladsholder til slidenummer 5" hidden="1">
            <a:extLst>
              <a:ext uri="{FF2B5EF4-FFF2-40B4-BE49-F238E27FC236}">
                <a16:creationId xmlns:a16="http://schemas.microsoft.com/office/drawing/2014/main" id="{FF7B57F8-B201-8F25-4597-86F1EE0AFA0C}"/>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‹nr.›</a:t>
            </a:fld>
            <a:endParaRPr lang="en-GB"/>
          </a:p>
        </p:txBody>
      </p:sp>
    </p:spTree>
    <p:extLst>
      <p:ext uri="{BB962C8B-B14F-4D97-AF65-F5344CB8AC3E}">
        <p14:creationId xmlns:p14="http://schemas.microsoft.com/office/powerpoint/2010/main" val="1709872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7" name="Date Placeholder 2"/>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634910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537244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a-DK"/>
              <a:t>Klik for at redigere titeltypografien i masteren</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7" name="Date Placeholder 4"/>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843150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172414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426271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a-DK"/>
              <a:t>Klik for at redigere titeltypografien i masteren</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278375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a-DK"/>
              <a:t>Klik for at redigere titeltypografien i masteren</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a-DK"/>
              <a:t>Klik for at redigere teksttypografierne i masteren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893265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a-DK"/>
              <a:t>Klik for at redigere titeltypografien i masteren</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677959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780387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20855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defTabSz="914400" rtl="0" eaLnBrk="1" latinLnBrk="0" hangingPunct="1">
              <a:lnSpc>
                <a:spcPct val="100000"/>
              </a:lnSpc>
              <a:spcBef>
                <a:spcPts val="100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en-GB"/>
              <a:t> Klik på ikonet, hvis du vil indsætte et billede</a:t>
            </a:r>
          </a:p>
        </p:txBody>
      </p:sp>
      <p:sp>
        <p:nvSpPr>
          <p:cNvPr id="22" name="Titel 2"/>
          <p:cNvSpPr>
            <a:spLocks noGrp="1"/>
          </p:cNvSpPr>
          <p:nvPr>
            <p:ph type="ctrTitle"/>
          </p:nvPr>
        </p:nvSpPr>
        <p:spPr>
          <a:xfrm>
            <a:off x="0" y="2271092"/>
            <a:ext cx="5959476" cy="3895200"/>
          </a:xfrm>
          <a:blipFill>
            <a:blip r:embed="rId2"/>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GB"/>
              <a:t>Click to edit Master title style</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a:t>Klik for at tilføje titel</a:t>
            </a:r>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en-GB"/>
              <a:t>Navn på oplægsholder, KU-enhed, sted og dato</a:t>
            </a:r>
          </a:p>
        </p:txBody>
      </p:sp>
      <p:sp>
        <p:nvSpPr>
          <p:cNvPr id="10" name="Pladsholder til dato 3" hidden="1">
            <a:extLst>
              <a:ext uri="{FF2B5EF4-FFF2-40B4-BE49-F238E27FC236}">
                <a16:creationId xmlns:a16="http://schemas.microsoft.com/office/drawing/2014/main" id="{1570F19F-11E9-F8A1-DCD4-0B2BD4223DC2}"/>
              </a:ext>
            </a:extLst>
          </p:cNvPr>
          <p:cNvSpPr>
            <a:spLocks noGrp="1"/>
          </p:cNvSpPr>
          <p:nvPr>
            <p:ph type="dt" sz="half" idx="10"/>
          </p:nvPr>
        </p:nvSpPr>
        <p:spPr>
          <a:xfrm>
            <a:off x="0" y="6858000"/>
            <a:ext cx="0" cy="0"/>
          </a:xfrm>
        </p:spPr>
        <p:txBody>
          <a:bodyPr/>
          <a:lstStyle>
            <a:lvl1pPr>
              <a:defRPr sz="100">
                <a:noFill/>
              </a:defRPr>
            </a:lvl1pPr>
          </a:lstStyle>
          <a:p>
            <a:r>
              <a:rPr lang="da-DK"/>
              <a:t>20/05/2025</a:t>
            </a:r>
            <a:endParaRPr lang="en-GB"/>
          </a:p>
        </p:txBody>
      </p:sp>
      <p:sp>
        <p:nvSpPr>
          <p:cNvPr id="11" name="Pladsholder til sidefod 4" hidden="1">
            <a:extLst>
              <a:ext uri="{FF2B5EF4-FFF2-40B4-BE49-F238E27FC236}">
                <a16:creationId xmlns:a16="http://schemas.microsoft.com/office/drawing/2014/main" id="{B7D930ED-6F01-0E90-6740-D9E50AA5B833}"/>
              </a:ext>
            </a:extLst>
          </p:cNvPr>
          <p:cNvSpPr>
            <a:spLocks noGrp="1"/>
          </p:cNvSpPr>
          <p:nvPr>
            <p:ph type="ftr" sz="quarter" idx="11"/>
          </p:nvPr>
        </p:nvSpPr>
        <p:spPr>
          <a:xfrm>
            <a:off x="0" y="6858000"/>
            <a:ext cx="0" cy="0"/>
          </a:xfrm>
        </p:spPr>
        <p:txBody>
          <a:bodyPr/>
          <a:lstStyle>
            <a:lvl1pPr>
              <a:defRPr sz="100">
                <a:noFill/>
              </a:defRPr>
            </a:lvl1pPr>
          </a:lstStyle>
          <a:p>
            <a:r>
              <a:rPr lang="en-GB"/>
              <a:t>Albatros Workshop</a:t>
            </a:r>
          </a:p>
        </p:txBody>
      </p:sp>
      <p:sp>
        <p:nvSpPr>
          <p:cNvPr id="12" name="Pladsholder til slidenummer 5" hidden="1">
            <a:extLst>
              <a:ext uri="{FF2B5EF4-FFF2-40B4-BE49-F238E27FC236}">
                <a16:creationId xmlns:a16="http://schemas.microsoft.com/office/drawing/2014/main" id="{ADD5A7A0-1930-6FDD-F270-B46368D36A8B}"/>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‹nr.›</a:t>
            </a:fld>
            <a:endParaRPr lang="en-GB"/>
          </a:p>
        </p:txBody>
      </p:sp>
    </p:spTree>
    <p:extLst>
      <p:ext uri="{BB962C8B-B14F-4D97-AF65-F5344CB8AC3E}">
        <p14:creationId xmlns:p14="http://schemas.microsoft.com/office/powerpoint/2010/main" val="29678034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Vertical Text Placeholder 2"/>
          <p:cNvSpPr>
            <a:spLocks noGrp="1"/>
          </p:cNvSpPr>
          <p:nvPr>
            <p:ph type="body" orient="vert" idx="1"/>
          </p:nvPr>
        </p:nvSpPr>
        <p:spPr/>
        <p:txBody>
          <a:bodyPr vert="eaVert" anchor="t" anchorCtr="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51188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a-DK"/>
              <a:t>Klik for at redigere titeltypografien i masteren</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84626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a:buNone/>
              <a:defRPr sz="2400" baseline="0">
                <a:solidFill>
                  <a:schemeClr val="bg1"/>
                </a:solidFill>
                <a:sym typeface="Wingdings" panose="05000000000000000000" pitchFamily="2" charset="2"/>
              </a:defRPr>
            </a:lvl1pPr>
          </a:lstStyle>
          <a:p>
            <a:r>
              <a:rPr lang="en-GB"/>
              <a:t> Klik på ikonet, hvis du vil indsætte et billede</a:t>
            </a:r>
          </a:p>
        </p:txBody>
      </p:sp>
      <p:sp>
        <p:nvSpPr>
          <p:cNvPr id="2" name="Titel 2"/>
          <p:cNvSpPr>
            <a:spLocks noGrp="1"/>
          </p:cNvSpPr>
          <p:nvPr>
            <p:ph type="ctrTitle"/>
          </p:nvPr>
        </p:nvSpPr>
        <p:spPr>
          <a:xfrm>
            <a:off x="0" y="691815"/>
            <a:ext cx="5959476" cy="5474035"/>
          </a:xfrm>
          <a:blipFill>
            <a:blip r:embed="rId2"/>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a:t>Click to edit Master title style</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en-GB"/>
              <a:t>Klik for at tilføje titel</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Klik for at tilføje undertitel</a:t>
            </a:r>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en-GB"/>
              <a:t>Navn på oplægsholder, KU-enhed, sted og dato</a:t>
            </a:r>
          </a:p>
        </p:txBody>
      </p:sp>
      <p:sp>
        <p:nvSpPr>
          <p:cNvPr id="13" name="Pladsholder til dato 3" hidden="1">
            <a:extLst>
              <a:ext uri="{FF2B5EF4-FFF2-40B4-BE49-F238E27FC236}">
                <a16:creationId xmlns:a16="http://schemas.microsoft.com/office/drawing/2014/main" id="{B280A661-856C-E622-1331-CDB60AB08622}"/>
              </a:ext>
            </a:extLst>
          </p:cNvPr>
          <p:cNvSpPr>
            <a:spLocks noGrp="1"/>
          </p:cNvSpPr>
          <p:nvPr>
            <p:ph type="dt" sz="half" idx="10"/>
          </p:nvPr>
        </p:nvSpPr>
        <p:spPr>
          <a:xfrm>
            <a:off x="0" y="6858000"/>
            <a:ext cx="0" cy="0"/>
          </a:xfrm>
        </p:spPr>
        <p:txBody>
          <a:bodyPr/>
          <a:lstStyle>
            <a:lvl1pPr>
              <a:defRPr sz="100">
                <a:noFill/>
              </a:defRPr>
            </a:lvl1pPr>
          </a:lstStyle>
          <a:p>
            <a:r>
              <a:rPr lang="da-DK"/>
              <a:t>20/05/2025</a:t>
            </a:r>
            <a:endParaRPr lang="en-GB"/>
          </a:p>
        </p:txBody>
      </p:sp>
      <p:sp>
        <p:nvSpPr>
          <p:cNvPr id="14" name="Pladsholder til sidefod 4" hidden="1">
            <a:extLst>
              <a:ext uri="{FF2B5EF4-FFF2-40B4-BE49-F238E27FC236}">
                <a16:creationId xmlns:a16="http://schemas.microsoft.com/office/drawing/2014/main" id="{82F7776B-57AF-971B-A75B-223AFE263EAC}"/>
              </a:ext>
            </a:extLst>
          </p:cNvPr>
          <p:cNvSpPr>
            <a:spLocks noGrp="1"/>
          </p:cNvSpPr>
          <p:nvPr>
            <p:ph type="ftr" sz="quarter" idx="11"/>
          </p:nvPr>
        </p:nvSpPr>
        <p:spPr>
          <a:xfrm>
            <a:off x="0" y="6858000"/>
            <a:ext cx="0" cy="0"/>
          </a:xfrm>
        </p:spPr>
        <p:txBody>
          <a:bodyPr/>
          <a:lstStyle>
            <a:lvl1pPr>
              <a:defRPr sz="100">
                <a:noFill/>
              </a:defRPr>
            </a:lvl1pPr>
          </a:lstStyle>
          <a:p>
            <a:r>
              <a:rPr lang="en-GB"/>
              <a:t>Albatros Workshop</a:t>
            </a:r>
          </a:p>
        </p:txBody>
      </p:sp>
      <p:sp>
        <p:nvSpPr>
          <p:cNvPr id="15" name="Pladsholder til slidenummer 5" hidden="1">
            <a:extLst>
              <a:ext uri="{FF2B5EF4-FFF2-40B4-BE49-F238E27FC236}">
                <a16:creationId xmlns:a16="http://schemas.microsoft.com/office/drawing/2014/main" id="{EFF41101-1901-1836-D8DB-6C08E169D0B8}"/>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en-GB" smtClean="0"/>
              <a:pPr/>
              <a:t>‹nr.›</a:t>
            </a:fld>
            <a:endParaRPr lang="en-GB"/>
          </a:p>
        </p:txBody>
      </p:sp>
    </p:spTree>
    <p:extLst>
      <p:ext uri="{BB962C8B-B14F-4D97-AF65-F5344CB8AC3E}">
        <p14:creationId xmlns:p14="http://schemas.microsoft.com/office/powerpoint/2010/main" val="38290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b="0" i="0" baseline="0"/>
            </a:lvl1pPr>
          </a:lstStyle>
          <a:p>
            <a:pPr lvl="0"/>
            <a:r>
              <a:rPr lang="en-GB"/>
              <a:t>Klik for at tilføje overskrift</a:t>
            </a:r>
          </a:p>
        </p:txBody>
      </p:sp>
      <p:sp>
        <p:nvSpPr>
          <p:cNvPr id="3" name="Pladsholder til indhold 2"/>
          <p:cNvSpPr>
            <a:spLocks noGrp="1"/>
          </p:cNvSpPr>
          <p:nvPr>
            <p:ph idx="1" hasCustomPrompt="1"/>
          </p:nvPr>
        </p:nvSpPr>
        <p:spPr>
          <a:xfrm>
            <a:off x="588963" y="1628775"/>
            <a:ext cx="11012488" cy="46736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a:lvl4pPr>
          </a:lstStyle>
          <a:p>
            <a:pPr lvl="0"/>
            <a:r>
              <a:rPr lang="en-GB" err="1"/>
              <a:t>Klik</a:t>
            </a:r>
            <a:r>
              <a:rPr lang="en-GB"/>
              <a:t> for at </a:t>
            </a:r>
            <a:r>
              <a:rPr lang="en-GB" err="1"/>
              <a:t>indsætte</a:t>
            </a:r>
            <a:r>
              <a:rPr lang="en-GB"/>
              <a:t> </a:t>
            </a:r>
            <a:r>
              <a:rPr lang="en-GB" err="1"/>
              <a:t>tekst</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p:txBody>
      </p:sp>
      <p:sp>
        <p:nvSpPr>
          <p:cNvPr id="4" name="Pladsholder til dato 3"/>
          <p:cNvSpPr>
            <a:spLocks noGrp="1"/>
          </p:cNvSpPr>
          <p:nvPr>
            <p:ph type="dt" sz="half" idx="10"/>
          </p:nvPr>
        </p:nvSpPr>
        <p:spPr/>
        <p:txBody>
          <a:bodyPr/>
          <a:lstStyle/>
          <a:p>
            <a:r>
              <a:rPr lang="da-DK"/>
              <a:t>20/05/2025</a:t>
            </a:r>
            <a:endParaRPr lang="en-GB"/>
          </a:p>
        </p:txBody>
      </p:sp>
      <p:sp>
        <p:nvSpPr>
          <p:cNvPr id="5" name="Pladsholder til sidefod 4"/>
          <p:cNvSpPr>
            <a:spLocks noGrp="1"/>
          </p:cNvSpPr>
          <p:nvPr>
            <p:ph type="ftr" sz="quarter" idx="11"/>
          </p:nvPr>
        </p:nvSpPr>
        <p:spPr/>
        <p:txBody>
          <a:bodyPr/>
          <a:lstStyle/>
          <a:p>
            <a:r>
              <a:rPr lang="en-GB"/>
              <a:t>Albatros Workshop</a:t>
            </a:r>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CBCFD-0DB5-2F3F-2EA6-395BD1C00B61}"/>
              </a:ext>
            </a:extLst>
          </p:cNvPr>
          <p:cNvSpPr>
            <a:spLocks noGrp="1"/>
          </p:cNvSpPr>
          <p:nvPr>
            <p:ph type="title"/>
          </p:nvPr>
        </p:nvSpPr>
        <p:spPr/>
        <p:txBody>
          <a:bodyPr/>
          <a:lstStyle/>
          <a:p>
            <a:r>
              <a:rPr lang="da-DK"/>
              <a:t>Klik for at redigere titeltypografien i masteren</a:t>
            </a:r>
            <a:endParaRPr lang="en-GB"/>
          </a:p>
        </p:txBody>
      </p:sp>
      <p:sp>
        <p:nvSpPr>
          <p:cNvPr id="3" name="Pladsholder til sidefod 2">
            <a:extLst>
              <a:ext uri="{FF2B5EF4-FFF2-40B4-BE49-F238E27FC236}">
                <a16:creationId xmlns:a16="http://schemas.microsoft.com/office/drawing/2014/main" id="{BC472EC2-6A1E-0C80-F86D-2B63A00A47C2}"/>
              </a:ext>
            </a:extLst>
          </p:cNvPr>
          <p:cNvSpPr>
            <a:spLocks noGrp="1"/>
          </p:cNvSpPr>
          <p:nvPr>
            <p:ph type="ftr" sz="quarter" idx="10"/>
          </p:nvPr>
        </p:nvSpPr>
        <p:spPr/>
        <p:txBody>
          <a:bodyPr/>
          <a:lstStyle/>
          <a:p>
            <a:r>
              <a:rPr lang="en-GB"/>
              <a:t>Albatros Workshop</a:t>
            </a:r>
          </a:p>
        </p:txBody>
      </p:sp>
      <p:sp>
        <p:nvSpPr>
          <p:cNvPr id="4" name="Pladsholder til slidenummer 3">
            <a:extLst>
              <a:ext uri="{FF2B5EF4-FFF2-40B4-BE49-F238E27FC236}">
                <a16:creationId xmlns:a16="http://schemas.microsoft.com/office/drawing/2014/main" id="{483EB72A-FCC7-D80F-DA2E-79A81625E431}"/>
              </a:ext>
            </a:extLst>
          </p:cNvPr>
          <p:cNvSpPr>
            <a:spLocks noGrp="1"/>
          </p:cNvSpPr>
          <p:nvPr>
            <p:ph type="sldNum" sz="quarter" idx="11"/>
          </p:nvPr>
        </p:nvSpPr>
        <p:spPr/>
        <p:txBody>
          <a:bodyPr/>
          <a:lstStyle/>
          <a:p>
            <a:fld id="{091A926C-488A-4E3E-9C21-57CAA120E114}" type="slidenum">
              <a:rPr lang="en-GB" smtClean="0"/>
              <a:pPr/>
              <a:t>‹nr.›</a:t>
            </a:fld>
            <a:endParaRPr lang="en-GB"/>
          </a:p>
        </p:txBody>
      </p:sp>
      <p:sp>
        <p:nvSpPr>
          <p:cNvPr id="5" name="Pladsholder til dato 4">
            <a:extLst>
              <a:ext uri="{FF2B5EF4-FFF2-40B4-BE49-F238E27FC236}">
                <a16:creationId xmlns:a16="http://schemas.microsoft.com/office/drawing/2014/main" id="{4DB9B611-25FF-9C13-441D-64844E87F43A}"/>
              </a:ext>
            </a:extLst>
          </p:cNvPr>
          <p:cNvSpPr>
            <a:spLocks noGrp="1"/>
          </p:cNvSpPr>
          <p:nvPr>
            <p:ph type="dt" sz="half" idx="12"/>
          </p:nvPr>
        </p:nvSpPr>
        <p:spPr/>
        <p:txBody>
          <a:bodyPr/>
          <a:lstStyle/>
          <a:p>
            <a:r>
              <a:rPr lang="da-DK"/>
              <a:t>20/05/2025</a:t>
            </a:r>
            <a:endParaRPr lang="en-GB"/>
          </a:p>
        </p:txBody>
      </p:sp>
    </p:spTree>
    <p:extLst>
      <p:ext uri="{BB962C8B-B14F-4D97-AF65-F5344CB8AC3E}">
        <p14:creationId xmlns:p14="http://schemas.microsoft.com/office/powerpoint/2010/main" val="113966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lvl1pPr>
              <a:defRPr b="0" i="0" baseline="0"/>
            </a:lvl1pPr>
          </a:lstStyle>
          <a:p>
            <a:pPr lvl="0"/>
            <a:r>
              <a:rPr lang="en-GB"/>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b="0" i="0" baseline="0" dirty="0" smtClean="0"/>
            </a:lvl4pPr>
          </a:lstStyle>
          <a:p>
            <a:pPr lvl="0"/>
            <a:r>
              <a:rPr lang="en-GB"/>
              <a:t>Klik for at indsætte tekst</a:t>
            </a:r>
          </a:p>
          <a:p>
            <a:pPr lvl="1"/>
            <a:r>
              <a:rPr lang="en-GB"/>
              <a:t>Andet niveau</a:t>
            </a:r>
          </a:p>
          <a:p>
            <a:pPr lvl="2"/>
            <a:r>
              <a:rPr lang="en-GB"/>
              <a:t>Tredje niveau</a:t>
            </a:r>
          </a:p>
          <a:p>
            <a:pPr lvl="3"/>
            <a:endParaRPr lang="en-GB"/>
          </a:p>
        </p:txBody>
      </p:sp>
      <p:sp>
        <p:nvSpPr>
          <p:cNvPr id="4" name="Pladsholder til indhold 3"/>
          <p:cNvSpPr>
            <a:spLocks noGrp="1"/>
          </p:cNvSpPr>
          <p:nvPr>
            <p:ph sz="half" idx="2" hasCustomPrompt="1"/>
          </p:nvPr>
        </p:nvSpPr>
        <p:spPr>
          <a:xfrm>
            <a:off x="6246000" y="1628776"/>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lang="da-DK" dirty="0" smtClean="0"/>
            </a:lvl4pPr>
            <a:lvl5pPr>
              <a:defRPr lang="da-DK" dirty="0"/>
            </a:lvl5pPr>
            <a:lvl8pPr marL="719138" indent="0">
              <a:buNone/>
              <a:defRPr/>
            </a:lvl8pPr>
          </a:lstStyle>
          <a:p>
            <a:pPr lvl="0"/>
            <a:r>
              <a:rPr lang="en-GB"/>
              <a:t>Klik for at indsætte tekst</a:t>
            </a:r>
          </a:p>
          <a:p>
            <a:pPr lvl="1"/>
            <a:r>
              <a:rPr lang="en-GB"/>
              <a:t>Andet niveau</a:t>
            </a:r>
          </a:p>
          <a:p>
            <a:pPr lvl="2"/>
            <a:r>
              <a:rPr lang="en-GB"/>
              <a:t>Tredje niveau</a:t>
            </a:r>
          </a:p>
        </p:txBody>
      </p:sp>
      <p:sp>
        <p:nvSpPr>
          <p:cNvPr id="5" name="Pladsholder til dato 4"/>
          <p:cNvSpPr>
            <a:spLocks noGrp="1"/>
          </p:cNvSpPr>
          <p:nvPr>
            <p:ph type="dt" sz="half" idx="10"/>
          </p:nvPr>
        </p:nvSpPr>
        <p:spPr/>
        <p:txBody>
          <a:bodyPr/>
          <a:lstStyle/>
          <a:p>
            <a:r>
              <a:rPr lang="da-DK"/>
              <a:t>20/05/2025</a:t>
            </a:r>
            <a:endParaRPr lang="en-GB"/>
          </a:p>
        </p:txBody>
      </p:sp>
      <p:sp>
        <p:nvSpPr>
          <p:cNvPr id="6" name="Pladsholder til sidefod 5"/>
          <p:cNvSpPr>
            <a:spLocks noGrp="1"/>
          </p:cNvSpPr>
          <p:nvPr>
            <p:ph type="ftr" sz="quarter" idx="11"/>
          </p:nvPr>
        </p:nvSpPr>
        <p:spPr/>
        <p:txBody>
          <a:bodyPr/>
          <a:lstStyle/>
          <a:p>
            <a:r>
              <a:rPr lang="en-GB"/>
              <a:t>Albatros Workshop</a:t>
            </a:r>
          </a:p>
        </p:txBody>
      </p:sp>
      <p:sp>
        <p:nvSpPr>
          <p:cNvPr id="7" name="Pladsholder til slidenummer 6"/>
          <p:cNvSpPr>
            <a:spLocks noGrp="1"/>
          </p:cNvSpPr>
          <p:nvPr>
            <p:ph type="sldNum" sz="quarter" idx="12"/>
          </p:nvPr>
        </p:nvSpPr>
        <p:spPr/>
        <p:txBody>
          <a:bodyPr/>
          <a:lstStyle/>
          <a:p>
            <a:fld id="{091A926C-488A-4E3E-9C21-57CAA120E114}" type="slidenum">
              <a:rPr lang="en-GB" smtClean="0"/>
              <a:t>‹nr.›</a:t>
            </a:fld>
            <a:endParaRPr lang="en-GB"/>
          </a:p>
        </p:txBody>
      </p:sp>
    </p:spTree>
    <p:extLst>
      <p:ext uri="{BB962C8B-B14F-4D97-AF65-F5344CB8AC3E}">
        <p14:creationId xmlns:p14="http://schemas.microsoft.com/office/powerpoint/2010/main" val="3754967976"/>
      </p:ext>
    </p:extLst>
  </p:cSld>
  <p:clrMapOvr>
    <a:masterClrMapping/>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2.xml"/><Relationship Id="rId3" Type="http://schemas.openxmlformats.org/officeDocument/2006/relationships/slideLayout" Target="../slideLayouts/slideLayout37.xml"/><Relationship Id="rId21" Type="http://schemas.openxmlformats.org/officeDocument/2006/relationships/image" Target="../media/image18.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7.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6.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4858"/>
          </a:xfrm>
          <a:prstGeom prst="rect">
            <a:avLst/>
          </a:prstGeom>
        </p:spPr>
        <p:txBody>
          <a:bodyPr vert="horz" lIns="0" tIns="0" rIns="0" bIns="0" rtlCol="0" anchor="t" anchorCtr="0">
            <a:noAutofit/>
          </a:bodyPr>
          <a:lstStyle/>
          <a:p>
            <a:r>
              <a:rPr lang="en-GB" err="1"/>
              <a:t>Klik</a:t>
            </a:r>
            <a:r>
              <a:rPr lang="en-GB"/>
              <a:t> for at </a:t>
            </a:r>
            <a:r>
              <a:rPr lang="en-GB" err="1"/>
              <a:t>redigere</a:t>
            </a:r>
            <a:r>
              <a:rPr lang="en-GB"/>
              <a:t> </a:t>
            </a:r>
            <a:r>
              <a:rPr lang="en-GB" err="1"/>
              <a:t>i</a:t>
            </a:r>
            <a:r>
              <a:rPr lang="en-GB"/>
              <a:t> master</a:t>
            </a:r>
          </a:p>
        </p:txBody>
      </p:sp>
      <p:sp>
        <p:nvSpPr>
          <p:cNvPr id="3" name="Pladsholder til tekst 2"/>
          <p:cNvSpPr>
            <a:spLocks noGrp="1"/>
          </p:cNvSpPr>
          <p:nvPr>
            <p:ph type="body" idx="1"/>
          </p:nvPr>
        </p:nvSpPr>
        <p:spPr>
          <a:xfrm>
            <a:off x="588964" y="1628775"/>
            <a:ext cx="11012487" cy="4673600"/>
          </a:xfrm>
          <a:prstGeom prst="rect">
            <a:avLst/>
          </a:prstGeom>
        </p:spPr>
        <p:txBody>
          <a:bodyPr vert="horz" lIns="0" tIns="0" rIns="0" bIns="0" rtlCol="0">
            <a:noAutofit/>
          </a:bodyPr>
          <a:lstStyle/>
          <a:p>
            <a:pPr lvl="0"/>
            <a:r>
              <a:rPr lang="en-GB"/>
              <a:t>Klik for at redigere i master</a:t>
            </a:r>
          </a:p>
          <a:p>
            <a:pPr lvl="1"/>
            <a:r>
              <a:rPr lang="en-GB"/>
              <a:t>Andet niveau</a:t>
            </a:r>
          </a:p>
          <a:p>
            <a:pPr lvl="2"/>
            <a:r>
              <a:rPr lang="en-GB"/>
              <a:t>Tredje niveau</a:t>
            </a:r>
          </a:p>
          <a:p>
            <a:pPr lvl="3"/>
            <a:r>
              <a:rPr lang="en-GB"/>
              <a:t>4</a:t>
            </a:r>
          </a:p>
          <a:p>
            <a:pPr lvl="4"/>
            <a:r>
              <a:rPr lang="en-GB"/>
              <a:t>5</a:t>
            </a:r>
          </a:p>
          <a:p>
            <a:pPr lvl="5"/>
            <a:r>
              <a:rPr lang="en-GB"/>
              <a:t>6</a:t>
            </a:r>
          </a:p>
          <a:p>
            <a:pPr lvl="6"/>
            <a:r>
              <a:rPr lang="en-GB"/>
              <a:t>7</a:t>
            </a:r>
          </a:p>
          <a:p>
            <a:pPr lvl="7"/>
            <a:r>
              <a:rPr lang="en-GB"/>
              <a:t>8</a:t>
            </a:r>
          </a:p>
          <a:p>
            <a:pPr lvl="8"/>
            <a:r>
              <a:rPr lang="en-GB"/>
              <a:t>9</a:t>
            </a:r>
          </a:p>
        </p:txBody>
      </p:sp>
      <p:sp>
        <p:nvSpPr>
          <p:cNvPr id="10" name="Rectangle 19">
            <a:extLst>
              <a:ext uri="{FF2B5EF4-FFF2-40B4-BE49-F238E27FC236}">
                <a16:creationId xmlns:a16="http://schemas.microsoft.com/office/drawing/2014/main" id="{AF5BBBEC-8DDA-37BC-3B1E-5DB781A5DDC2}"/>
              </a:ext>
            </a:extLst>
          </p:cNvPr>
          <p:cNvSpPr/>
          <p:nvPr userDrawn="1"/>
        </p:nvSpPr>
        <p:spPr>
          <a:xfrm>
            <a:off x="0" y="0"/>
            <a:ext cx="12192000" cy="332655"/>
          </a:xfrm>
          <a:prstGeom prst="rect">
            <a:avLst/>
          </a:prstGeom>
          <a:gradFill flip="none" rotWithShape="1">
            <a:gsLst>
              <a:gs pos="0">
                <a:srgbClr val="FFFFFF"/>
              </a:gs>
              <a:gs pos="100000">
                <a:srgbClr val="EEEFEE">
                  <a:alpha val="92941"/>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rotWithShape="1">
          <a:blip r:embed="rId36"/>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r>
              <a:rPr lang="en-GB" err="1"/>
              <a:t>Albatros</a:t>
            </a:r>
            <a:r>
              <a:rPr lang="en-GB"/>
              <a:t> Workshop</a:t>
            </a:r>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en-GB" smtClean="0"/>
              <a:pPr/>
              <a:t>‹nr.›</a:t>
            </a:fld>
            <a:endParaRPr lang="en-GB"/>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r>
              <a:rPr lang="da-DK"/>
              <a:t>20/05/2025</a:t>
            </a:r>
            <a:endParaRPr lang="en-GB"/>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71" r:id="rId3"/>
    <p:sldLayoutId id="2147483701" r:id="rId4"/>
    <p:sldLayoutId id="2147483674" r:id="rId5"/>
    <p:sldLayoutId id="2147483670" r:id="rId6"/>
    <p:sldLayoutId id="2147483660" r:id="rId7"/>
    <p:sldLayoutId id="2147483713" r:id="rId8"/>
    <p:sldLayoutId id="2147483662" r:id="rId9"/>
    <p:sldLayoutId id="2147483714" r:id="rId10"/>
    <p:sldLayoutId id="2147483684" r:id="rId11"/>
    <p:sldLayoutId id="2147483685" r:id="rId12"/>
    <p:sldLayoutId id="2147483664" r:id="rId13"/>
    <p:sldLayoutId id="2147483665" r:id="rId14"/>
    <p:sldLayoutId id="2147483689" r:id="rId15"/>
    <p:sldLayoutId id="2147483702" r:id="rId16"/>
    <p:sldLayoutId id="2147483703" r:id="rId17"/>
    <p:sldLayoutId id="2147483694" r:id="rId18"/>
    <p:sldLayoutId id="2147483692" r:id="rId19"/>
    <p:sldLayoutId id="2147483691" r:id="rId20"/>
    <p:sldLayoutId id="2147483697" r:id="rId21"/>
    <p:sldLayoutId id="2147483704" r:id="rId22"/>
    <p:sldLayoutId id="2147483705" r:id="rId23"/>
    <p:sldLayoutId id="2147483695" r:id="rId24"/>
    <p:sldLayoutId id="2147483698" r:id="rId25"/>
    <p:sldLayoutId id="2147483706" r:id="rId26"/>
    <p:sldLayoutId id="2147483707" r:id="rId27"/>
    <p:sldLayoutId id="2147483708" r:id="rId28"/>
    <p:sldLayoutId id="2147483709" r:id="rId29"/>
    <p:sldLayoutId id="2147483710" r:id="rId30"/>
    <p:sldLayoutId id="2147483693" r:id="rId31"/>
    <p:sldLayoutId id="2147483688" r:id="rId32"/>
    <p:sldLayoutId id="2147483711" r:id="rId33"/>
    <p:sldLayoutId id="2147483712" r:id="rId34"/>
  </p:sldLayoutIdLst>
  <p:hf hdr="0"/>
  <p:txStyles>
    <p:titleStyle>
      <a:lvl1pPr algn="l" defTabSz="914400" rtl="0" eaLnBrk="1" latinLnBrk="0" hangingPunct="1">
        <a:lnSpc>
          <a:spcPct val="100000"/>
        </a:lnSpc>
        <a:spcBef>
          <a:spcPct val="0"/>
        </a:spcBef>
        <a:buNone/>
        <a:defRPr sz="3000" b="0" i="0" kern="1200" spc="60" baseline="0">
          <a:solidFill>
            <a:schemeClr val="accent1"/>
          </a:solidFill>
          <a:latin typeface="+mj-lt"/>
          <a:ea typeface="Open Sans Extrabold" panose="020B0606030504020204" pitchFamily="34" charset="0"/>
          <a:cs typeface="Microsoft New Tai Lue" panose="020B0502040204020203" pitchFamily="34" charset="0"/>
        </a:defRPr>
      </a:lvl1pPr>
    </p:titleStyle>
    <p:bodyStyle>
      <a:lvl1pPr marL="360000" indent="-36000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mn-lt"/>
          <a:ea typeface="+mn-ea"/>
          <a:cs typeface="Microsoft New Tai Lue" panose="020B0502040204020203" pitchFamily="34" charset="0"/>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mn-lt"/>
          <a:ea typeface="+mn-ea"/>
          <a:cs typeface="Microsoft New Tai Lue" panose="020B0502040204020203" pitchFamily="34" charset="0"/>
        </a:defRPr>
      </a:lvl2pPr>
      <a:lvl3pPr marL="1072800" indent="-352800"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mn-lt"/>
          <a:ea typeface="+mn-ea"/>
          <a:cs typeface="Microsoft New Tai Lue" panose="020B0502040204020203" pitchFamily="34" charset="0"/>
        </a:defRPr>
      </a:lvl3pPr>
      <a:lvl4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4pPr>
      <a:lvl5pPr marL="1072800" indent="-352800" algn="l" defTabSz="914400" rtl="0" eaLnBrk="1" latinLnBrk="0" hangingPunct="1">
        <a:lnSpc>
          <a:spcPct val="90000"/>
        </a:lnSpc>
        <a:spcBef>
          <a:spcPts val="500"/>
        </a:spcBef>
        <a:buFont typeface="Arial" panose="020B0604020202020204" pitchFamily="34" charset="0"/>
        <a:buChar char="•"/>
        <a:defRPr lang="da-DK" sz="1800" b="0" i="0" kern="1200" spc="60" baseline="0" dirty="0" smtClean="0">
          <a:solidFill>
            <a:schemeClr val="tx1"/>
          </a:solidFill>
          <a:latin typeface="+mn-lt"/>
          <a:ea typeface="+mn-ea"/>
          <a:cs typeface="Microsoft New Tai Lue" panose="020B0502040204020203" pitchFamily="34" charset="0"/>
        </a:defRPr>
      </a:lvl5pPr>
      <a:lvl6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6pPr>
      <a:lvl7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7pPr>
      <a:lvl8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8pPr>
      <a:lvl9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a-DK"/>
              <a:t>Klik for at redigere titeltypografien i masteren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5/22/2025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3794797304"/>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video" Target="https://www.youtube.com/embed/SnxK9yjPhGg?feature=oembed"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video" Target="https://www.youtube.com/embed/3hdoVk2Wqz0?feature=oembed"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E6zblNbGXA4&amp;ab_channel=TheWeekndVEVO" TargetMode="External"/><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31.jpeg"/><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UVcZfQe-Kw" TargetMode="Externa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31.jpeg"/><Relationship Id="rId5" Type="http://schemas.openxmlformats.org/officeDocument/2006/relationships/image" Target="../media/image33.sv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hyperlink" Target="https://kortlink.dk/2sh4p" TargetMode="External"/><Relationship Id="rId5" Type="http://schemas.openxmlformats.org/officeDocument/2006/relationships/hyperlink" Target="https://kortlink.dk/2sh4u" TargetMode="External"/><Relationship Id="rId4" Type="http://schemas.openxmlformats.org/officeDocument/2006/relationships/hyperlink" Target="https://kortlink.dk/2sh3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1.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76"/>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0" y="323192"/>
            <a:ext cx="12192000" cy="6534807"/>
          </a:xfrm>
          <a:prstGeom prst="rect">
            <a:avLst/>
          </a:prstGeom>
          <a:noFill/>
          <a:ln>
            <a:noFill/>
          </a:ln>
        </p:spPr>
      </p:pic>
      <p:sp>
        <p:nvSpPr>
          <p:cNvPr id="626" name="Google Shape;626;p76"/>
          <p:cNvSpPr txBox="1">
            <a:spLocks noGrp="1"/>
          </p:cNvSpPr>
          <p:nvPr>
            <p:ph type="ctrTitle" idx="4294967295"/>
          </p:nvPr>
        </p:nvSpPr>
        <p:spPr>
          <a:xfrm>
            <a:off x="1690324" y="4967592"/>
            <a:ext cx="8522832" cy="964193"/>
          </a:xfrm>
          <a:prstGeom prst="rect">
            <a:avLst/>
          </a:prstGeom>
          <a:solidFill>
            <a:schemeClr val="accent3">
              <a:lumMod val="75000"/>
            </a:schemeClr>
          </a:solidFill>
          <a:ln>
            <a:noFill/>
          </a:ln>
        </p:spPr>
        <p:txBody>
          <a:bodyPr spcFirstLastPara="1" vert="horz" wrap="square" lIns="91433" tIns="45700" rIns="91433" bIns="45700" rtlCol="0" anchor="b" anchorCtr="0">
            <a:normAutofit/>
          </a:bodyPr>
          <a:lstStyle/>
          <a:p>
            <a:pPr algn="ctr">
              <a:lnSpc>
                <a:spcPct val="90000"/>
              </a:lnSpc>
              <a:spcBef>
                <a:spcPts val="0"/>
              </a:spcBef>
              <a:buClr>
                <a:schemeClr val="dk1"/>
              </a:buClr>
              <a:buSzPct val="125000"/>
            </a:pPr>
            <a:r>
              <a:rPr lang="da-DK" sz="3200" noProof="0">
                <a:solidFill>
                  <a:srgbClr val="1FAAC3"/>
                </a:solidFill>
                <a:latin typeface="Raleway"/>
                <a:ea typeface="Raleway"/>
                <a:cs typeface="Raleway"/>
                <a:sym typeface="Raleway"/>
              </a:rPr>
              <a:t>Teknologiforståelse </a:t>
            </a:r>
            <a:r>
              <a:rPr lang="da-DK" sz="3200" i="1" noProof="0">
                <a:solidFill>
                  <a:srgbClr val="1FAAC3"/>
                </a:solidFill>
                <a:latin typeface="Raleway"/>
                <a:ea typeface="Raleway"/>
                <a:cs typeface="Raleway"/>
                <a:sym typeface="Raleway"/>
              </a:rPr>
              <a:t>gennem </a:t>
            </a:r>
            <a:r>
              <a:rPr lang="da-DK" sz="3200" noProof="0">
                <a:solidFill>
                  <a:srgbClr val="1FAAC3"/>
                </a:solidFill>
                <a:latin typeface="Raleway"/>
                <a:ea typeface="Raleway"/>
                <a:cs typeface="Raleway"/>
                <a:sym typeface="Raleway"/>
              </a:rPr>
              <a:t>matematik</a:t>
            </a:r>
            <a:br>
              <a:rPr lang="da-DK" sz="4800" noProof="0">
                <a:latin typeface="Raleway"/>
                <a:ea typeface="Raleway"/>
                <a:cs typeface="Raleway"/>
              </a:rPr>
            </a:br>
            <a:r>
              <a:rPr lang="da-DK" sz="2400" noProof="0">
                <a:solidFill>
                  <a:srgbClr val="1FAAC3"/>
                </a:solidFill>
                <a:latin typeface="Raleway"/>
                <a:ea typeface="Raleway"/>
                <a:cs typeface="Raleway"/>
                <a:sym typeface="Raleway"/>
              </a:rPr>
              <a:t>Hvordan ved din streamingtjeneste</a:t>
            </a:r>
            <a:r>
              <a:rPr lang="da-DK" sz="2400">
                <a:solidFill>
                  <a:srgbClr val="1FAAC3"/>
                </a:solidFill>
                <a:latin typeface="Raleway"/>
                <a:ea typeface="Raleway"/>
                <a:cs typeface="Raleway"/>
                <a:sym typeface="Raleway"/>
              </a:rPr>
              <a:t>,</a:t>
            </a:r>
            <a:r>
              <a:rPr lang="da-DK" sz="2400" noProof="0">
                <a:solidFill>
                  <a:srgbClr val="1FAAC3"/>
                </a:solidFill>
                <a:latin typeface="Raleway"/>
                <a:ea typeface="Raleway"/>
                <a:cs typeface="Raleway"/>
                <a:sym typeface="Raleway"/>
              </a:rPr>
              <a:t> hvad du vil se?</a:t>
            </a:r>
            <a:endParaRPr lang="da-DK" sz="4800" noProof="0">
              <a:solidFill>
                <a:srgbClr val="1FAAC3"/>
              </a:solidFill>
              <a:latin typeface="Raleway"/>
              <a:ea typeface="Raleway"/>
              <a:cs typeface="Raleway"/>
            </a:endParaRPr>
          </a:p>
        </p:txBody>
      </p:sp>
      <p:sp>
        <p:nvSpPr>
          <p:cNvPr id="2" name="Pladsholder til slidenummer 1">
            <a:extLst>
              <a:ext uri="{FF2B5EF4-FFF2-40B4-BE49-F238E27FC236}">
                <a16:creationId xmlns:a16="http://schemas.microsoft.com/office/drawing/2014/main" id="{F1917543-10F8-D557-4909-DE5A82250C20}"/>
              </a:ext>
            </a:extLst>
          </p:cNvPr>
          <p:cNvSpPr>
            <a:spLocks noGrp="1"/>
          </p:cNvSpPr>
          <p:nvPr>
            <p:ph type="sldNum" idx="12"/>
          </p:nvPr>
        </p:nvSpPr>
        <p:spPr/>
        <p:txBody>
          <a:bodyPr/>
          <a:lstStyle/>
          <a:p>
            <a:fld id="{00000000-1234-1234-1234-123412341234}" type="slidenum">
              <a:rPr lang="da-DK" noProof="0" smtClean="0"/>
              <a:pPr/>
              <a:t>1</a:t>
            </a:fld>
            <a:endParaRPr lang="da-DK" noProof="0"/>
          </a:p>
        </p:txBody>
      </p:sp>
      <p:sp>
        <p:nvSpPr>
          <p:cNvPr id="7" name="Date Placeholder 3">
            <a:extLst>
              <a:ext uri="{FF2B5EF4-FFF2-40B4-BE49-F238E27FC236}">
                <a16:creationId xmlns:a16="http://schemas.microsoft.com/office/drawing/2014/main" id="{EE8D95BC-5269-BC79-CB08-373144C27D32}"/>
              </a:ext>
            </a:extLst>
          </p:cNvPr>
          <p:cNvSpPr txBox="1">
            <a:spLocks/>
          </p:cNvSpPr>
          <p:nvPr/>
        </p:nvSpPr>
        <p:spPr>
          <a:xfrm>
            <a:off x="9282224" y="85745"/>
            <a:ext cx="1861864" cy="176797"/>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333333"/>
                </a:solidFill>
                <a:effectLst/>
                <a:uLnTx/>
                <a:uFillTx/>
                <a:latin typeface="Microsoft New Tai Lue"/>
                <a:ea typeface="+mn-ea"/>
                <a:cs typeface="+mn-cs"/>
              </a:rPr>
              <a:t>20/05/2025</a:t>
            </a:r>
          </a:p>
        </p:txBody>
      </p:sp>
      <p:sp>
        <p:nvSpPr>
          <p:cNvPr id="8" name="Slide Number Placeholder 4">
            <a:extLst>
              <a:ext uri="{FF2B5EF4-FFF2-40B4-BE49-F238E27FC236}">
                <a16:creationId xmlns:a16="http://schemas.microsoft.com/office/drawing/2014/main" id="{E30DC931-11A3-E219-5642-750A096E1F8B}"/>
              </a:ext>
            </a:extLst>
          </p:cNvPr>
          <p:cNvSpPr txBox="1">
            <a:spLocks/>
          </p:cNvSpPr>
          <p:nvPr/>
        </p:nvSpPr>
        <p:spPr>
          <a:xfrm>
            <a:off x="11219691" y="85745"/>
            <a:ext cx="381759" cy="176797"/>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1A926C-488A-4E3E-9C21-57CAA120E114}" type="slidenum">
              <a:rPr kumimoji="0" lang="da-DK" sz="1000" b="0" i="0" u="none" strike="noStrike" kern="1200" cap="none" spc="0" normalizeH="0" baseline="0" noProof="0" smtClean="0">
                <a:ln>
                  <a:noFill/>
                </a:ln>
                <a:solidFill>
                  <a:srgbClr val="333333"/>
                </a:solidFill>
                <a:effectLst/>
                <a:uLnTx/>
                <a:uFillTx/>
                <a:latin typeface="Microsoft New Tai Lu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000" b="0" i="0" u="none" strike="noStrike" kern="1200" cap="none" spc="0" normalizeH="0" baseline="0" noProof="0">
              <a:ln>
                <a:noFill/>
              </a:ln>
              <a:solidFill>
                <a:srgbClr val="333333"/>
              </a:solidFill>
              <a:effectLst/>
              <a:uLnTx/>
              <a:uFillTx/>
              <a:latin typeface="Microsoft New Tai Lue"/>
              <a:ea typeface="+mn-ea"/>
              <a:cs typeface="+mn-cs"/>
            </a:endParaRPr>
          </a:p>
        </p:txBody>
      </p:sp>
      <p:sp>
        <p:nvSpPr>
          <p:cNvPr id="9" name="Pladsholder til sidefod 5">
            <a:extLst>
              <a:ext uri="{FF2B5EF4-FFF2-40B4-BE49-F238E27FC236}">
                <a16:creationId xmlns:a16="http://schemas.microsoft.com/office/drawing/2014/main" id="{C2F43E38-646D-776B-2C72-FE4685953A37}"/>
              </a:ext>
            </a:extLst>
          </p:cNvPr>
          <p:cNvSpPr txBox="1">
            <a:spLocks/>
          </p:cNvSpPr>
          <p:nvPr/>
        </p:nvSpPr>
        <p:spPr>
          <a:xfrm>
            <a:off x="3236495" y="85745"/>
            <a:ext cx="6981162" cy="176797"/>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333333"/>
                </a:solidFill>
                <a:effectLst/>
                <a:uLnTx/>
                <a:uFillTx/>
                <a:latin typeface="Microsoft New Tai Lue"/>
                <a:ea typeface="+mn-ea"/>
                <a:cs typeface="+mn-cs"/>
              </a:rPr>
              <a:t>Albatros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67CFE-BFE9-F975-D0D4-B15AA8ABF259}"/>
              </a:ext>
            </a:extLst>
          </p:cNvPr>
          <p:cNvSpPr>
            <a:spLocks noGrp="1"/>
          </p:cNvSpPr>
          <p:nvPr>
            <p:ph type="title"/>
          </p:nvPr>
        </p:nvSpPr>
        <p:spPr/>
        <p:txBody>
          <a:bodyPr/>
          <a:lstStyle/>
          <a:p>
            <a:r>
              <a:rPr lang="da-DK" noProof="0"/>
              <a:t>Rasmus Pagh og Martin Aumüller</a:t>
            </a:r>
          </a:p>
        </p:txBody>
      </p:sp>
      <p:sp>
        <p:nvSpPr>
          <p:cNvPr id="3" name="Pladsholder til indhold 2">
            <a:extLst>
              <a:ext uri="{FF2B5EF4-FFF2-40B4-BE49-F238E27FC236}">
                <a16:creationId xmlns:a16="http://schemas.microsoft.com/office/drawing/2014/main" id="{63F6629A-37F3-8D55-403D-E4DDC4E8106B}"/>
              </a:ext>
            </a:extLst>
          </p:cNvPr>
          <p:cNvSpPr>
            <a:spLocks noGrp="1"/>
          </p:cNvSpPr>
          <p:nvPr>
            <p:ph idx="1"/>
          </p:nvPr>
        </p:nvSpPr>
        <p:spPr/>
        <p:txBody>
          <a:bodyPr/>
          <a:lstStyle/>
          <a:p>
            <a:endParaRPr lang="da-DK" noProof="0"/>
          </a:p>
        </p:txBody>
      </p:sp>
      <p:sp>
        <p:nvSpPr>
          <p:cNvPr id="4" name="Pladsholder til dato 3">
            <a:extLst>
              <a:ext uri="{FF2B5EF4-FFF2-40B4-BE49-F238E27FC236}">
                <a16:creationId xmlns:a16="http://schemas.microsoft.com/office/drawing/2014/main" id="{FF85BFC2-538B-A2D4-823A-DC40CA5D5E17}"/>
              </a:ext>
            </a:extLst>
          </p:cNvPr>
          <p:cNvSpPr>
            <a:spLocks noGrp="1"/>
          </p:cNvSpPr>
          <p:nvPr>
            <p:ph type="dt" sz="half" idx="10"/>
          </p:nvPr>
        </p:nvSpPr>
        <p:spPr/>
        <p:txBody>
          <a:bodyPr/>
          <a:lstStyle/>
          <a:p>
            <a:r>
              <a:rPr lang="da-DK" noProof="0"/>
              <a:t>20/05/2025</a:t>
            </a:r>
          </a:p>
        </p:txBody>
      </p:sp>
      <p:sp>
        <p:nvSpPr>
          <p:cNvPr id="5" name="Pladsholder til sidefod 4">
            <a:extLst>
              <a:ext uri="{FF2B5EF4-FFF2-40B4-BE49-F238E27FC236}">
                <a16:creationId xmlns:a16="http://schemas.microsoft.com/office/drawing/2014/main" id="{8C1F22DE-154B-636D-DC64-C18534F3B611}"/>
              </a:ext>
            </a:extLst>
          </p:cNvPr>
          <p:cNvSpPr>
            <a:spLocks noGrp="1"/>
          </p:cNvSpPr>
          <p:nvPr>
            <p:ph type="ftr" sz="quarter" idx="11"/>
          </p:nvPr>
        </p:nvSpPr>
        <p:spPr/>
        <p:txBody>
          <a:bodyPr/>
          <a:lstStyle/>
          <a:p>
            <a:r>
              <a:rPr lang="da-DK" noProof="0"/>
              <a:t>Albatros Workshop</a:t>
            </a:r>
          </a:p>
        </p:txBody>
      </p:sp>
      <p:sp>
        <p:nvSpPr>
          <p:cNvPr id="6" name="Pladsholder til slidenummer 5">
            <a:extLst>
              <a:ext uri="{FF2B5EF4-FFF2-40B4-BE49-F238E27FC236}">
                <a16:creationId xmlns:a16="http://schemas.microsoft.com/office/drawing/2014/main" id="{6834B026-7773-36A7-CD5F-C980D7EEDFA1}"/>
              </a:ext>
            </a:extLst>
          </p:cNvPr>
          <p:cNvSpPr>
            <a:spLocks noGrp="1"/>
          </p:cNvSpPr>
          <p:nvPr>
            <p:ph type="sldNum" sz="quarter" idx="12"/>
          </p:nvPr>
        </p:nvSpPr>
        <p:spPr/>
        <p:txBody>
          <a:bodyPr/>
          <a:lstStyle/>
          <a:p>
            <a:fld id="{091A926C-488A-4E3E-9C21-57CAA120E114}" type="slidenum">
              <a:rPr lang="da-DK" noProof="0" smtClean="0"/>
              <a:t>10</a:t>
            </a:fld>
            <a:endParaRPr lang="da-DK" noProof="0"/>
          </a:p>
        </p:txBody>
      </p:sp>
    </p:spTree>
    <p:extLst>
      <p:ext uri="{BB962C8B-B14F-4D97-AF65-F5344CB8AC3E}">
        <p14:creationId xmlns:p14="http://schemas.microsoft.com/office/powerpoint/2010/main" val="3974330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3B0E8-132B-0563-4529-57C95736D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F3832-EBD5-16D8-B767-63F7F85BD0C7}"/>
              </a:ext>
            </a:extLst>
          </p:cNvPr>
          <p:cNvSpPr>
            <a:spLocks noGrp="1"/>
          </p:cNvSpPr>
          <p:nvPr>
            <p:ph type="title"/>
          </p:nvPr>
        </p:nvSpPr>
        <p:spPr>
          <a:xfrm>
            <a:off x="588963" y="620714"/>
            <a:ext cx="11012488" cy="863599"/>
          </a:xfrm>
        </p:spPr>
        <p:txBody>
          <a:bodyPr anchor="t">
            <a:normAutofit/>
          </a:bodyPr>
          <a:lstStyle/>
          <a:p>
            <a:pPr marL="0" indent="0">
              <a:lnSpc>
                <a:spcPct val="90000"/>
              </a:lnSpc>
              <a:buNone/>
            </a:pPr>
            <a:r>
              <a:rPr lang="da-DK" noProof="0"/>
              <a:t>Hvordan ser forskning ud?</a:t>
            </a:r>
            <a:r>
              <a:rPr lang="da-DK" sz="2200" noProof="0"/>
              <a:t> </a:t>
            </a:r>
          </a:p>
        </p:txBody>
      </p:sp>
      <p:sp>
        <p:nvSpPr>
          <p:cNvPr id="3" name="Text Placeholder 2">
            <a:extLst>
              <a:ext uri="{FF2B5EF4-FFF2-40B4-BE49-F238E27FC236}">
                <a16:creationId xmlns:a16="http://schemas.microsoft.com/office/drawing/2014/main" id="{27876FC1-867C-DABA-BA55-6F281B6E9DEA}"/>
              </a:ext>
            </a:extLst>
          </p:cNvPr>
          <p:cNvSpPr>
            <a:spLocks noGrp="1"/>
          </p:cNvSpPr>
          <p:nvPr>
            <p:ph idx="1"/>
          </p:nvPr>
        </p:nvSpPr>
        <p:spPr>
          <a:xfrm>
            <a:off x="588961" y="1628775"/>
            <a:ext cx="11339427" cy="4673600"/>
          </a:xfrm>
        </p:spPr>
        <p:txBody>
          <a:bodyPr>
            <a:normAutofit/>
          </a:bodyPr>
          <a:lstStyle/>
          <a:p>
            <a:pPr marL="0" indent="0">
              <a:lnSpc>
                <a:spcPct val="90000"/>
              </a:lnSpc>
              <a:buNone/>
            </a:pPr>
            <a:r>
              <a:rPr lang="da-DK" sz="2200" noProof="0"/>
              <a:t> </a:t>
            </a:r>
          </a:p>
        </p:txBody>
      </p:sp>
      <p:sp>
        <p:nvSpPr>
          <p:cNvPr id="10" name="Slide Number Placeholder 4">
            <a:extLst>
              <a:ext uri="{FF2B5EF4-FFF2-40B4-BE49-F238E27FC236}">
                <a16:creationId xmlns:a16="http://schemas.microsoft.com/office/drawing/2014/main" id="{84BFB4C6-10AA-712D-C7FB-3F4CDDE526D7}"/>
              </a:ext>
            </a:extLst>
          </p:cNvPr>
          <p:cNvSpPr>
            <a:spLocks noGrp="1" noRot="1" noMove="1" noResize="1" noEditPoints="1" noAdjustHandles="1" noChangeArrowheads="1" noChangeShapeType="1"/>
          </p:cNvSpPr>
          <p:nvPr>
            <p:ph type="sldNum" sz="quarter" idx="12"/>
          </p:nvPr>
        </p:nvSpPr>
        <p:spPr>
          <a:xfrm>
            <a:off x="11219691" y="85745"/>
            <a:ext cx="381759" cy="176797"/>
          </a:xfrm>
        </p:spPr>
        <p:txBody>
          <a:bodyPr/>
          <a:lstStyle/>
          <a:p>
            <a:pPr>
              <a:spcAft>
                <a:spcPts val="600"/>
              </a:spcAft>
            </a:pPr>
            <a:fld id="{091A926C-488A-4E3E-9C21-57CAA120E114}" type="slidenum">
              <a:rPr lang="da-DK" noProof="0" smtClean="0"/>
              <a:pPr>
                <a:spcAft>
                  <a:spcPts val="600"/>
                </a:spcAft>
              </a:pPr>
              <a:t>11</a:t>
            </a:fld>
            <a:endParaRPr lang="da-DK" noProof="0"/>
          </a:p>
        </p:txBody>
      </p:sp>
      <p:sp>
        <p:nvSpPr>
          <p:cNvPr id="11" name="Date Placeholder 3">
            <a:extLst>
              <a:ext uri="{FF2B5EF4-FFF2-40B4-BE49-F238E27FC236}">
                <a16:creationId xmlns:a16="http://schemas.microsoft.com/office/drawing/2014/main" id="{9DAB7983-D5D7-2692-0895-B1A18A7D2F3E}"/>
              </a:ext>
            </a:extLst>
          </p:cNvPr>
          <p:cNvSpPr>
            <a:spLocks noGrp="1"/>
          </p:cNvSpPr>
          <p:nvPr>
            <p:ph type="dt" sz="half" idx="10"/>
          </p:nvPr>
        </p:nvSpPr>
        <p:spPr>
          <a:xfrm>
            <a:off x="9282224" y="85745"/>
            <a:ext cx="1861864" cy="176797"/>
          </a:xfrm>
        </p:spPr>
        <p:txBody>
          <a:bodyPr/>
          <a:lstStyle/>
          <a:p>
            <a:r>
              <a:rPr lang="da-DK" noProof="0"/>
              <a:t>20/05/2025</a:t>
            </a:r>
          </a:p>
        </p:txBody>
      </p:sp>
      <p:sp>
        <p:nvSpPr>
          <p:cNvPr id="4" name="Pladsholder til sidefod 3">
            <a:extLst>
              <a:ext uri="{FF2B5EF4-FFF2-40B4-BE49-F238E27FC236}">
                <a16:creationId xmlns:a16="http://schemas.microsoft.com/office/drawing/2014/main" id="{D6D31EAC-9AB4-92C3-0DCC-E3AF9FF9CE2E}"/>
              </a:ext>
            </a:extLst>
          </p:cNvPr>
          <p:cNvSpPr>
            <a:spLocks noGrp="1"/>
          </p:cNvSpPr>
          <p:nvPr>
            <p:ph type="ftr" sz="quarter" idx="11"/>
          </p:nvPr>
        </p:nvSpPr>
        <p:spPr/>
        <p:txBody>
          <a:bodyPr/>
          <a:lstStyle/>
          <a:p>
            <a:r>
              <a:rPr lang="da-DK" noProof="0"/>
              <a:t>Albatros Workshop</a:t>
            </a:r>
          </a:p>
        </p:txBody>
      </p:sp>
      <p:pic>
        <p:nvPicPr>
          <p:cNvPr id="5" name="Billede 4">
            <a:extLst>
              <a:ext uri="{FF2B5EF4-FFF2-40B4-BE49-F238E27FC236}">
                <a16:creationId xmlns:a16="http://schemas.microsoft.com/office/drawing/2014/main" id="{00F3DB56-2649-A161-0779-7E93112D5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764" y="1129294"/>
            <a:ext cx="6226886" cy="5573063"/>
          </a:xfrm>
          <a:prstGeom prst="rect">
            <a:avLst/>
          </a:prstGeom>
          <a:noFill/>
        </p:spPr>
      </p:pic>
    </p:spTree>
    <p:extLst>
      <p:ext uri="{BB962C8B-B14F-4D97-AF65-F5344CB8AC3E}">
        <p14:creationId xmlns:p14="http://schemas.microsoft.com/office/powerpoint/2010/main" val="421126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67AD-F419-37B7-36BE-C2994567ABB2}"/>
              </a:ext>
            </a:extLst>
          </p:cNvPr>
          <p:cNvSpPr>
            <a:spLocks noGrp="1"/>
          </p:cNvSpPr>
          <p:nvPr>
            <p:ph type="title"/>
          </p:nvPr>
        </p:nvSpPr>
        <p:spPr>
          <a:xfrm>
            <a:off x="588963" y="620714"/>
            <a:ext cx="11012488" cy="863599"/>
          </a:xfrm>
        </p:spPr>
        <p:txBody>
          <a:bodyPr anchor="t">
            <a:normAutofit/>
          </a:bodyPr>
          <a:lstStyle/>
          <a:p>
            <a:r>
              <a:rPr lang="da-DK" noProof="0"/>
              <a:t>Fra forskning til matematikundervisning</a:t>
            </a:r>
          </a:p>
        </p:txBody>
      </p:sp>
      <p:sp>
        <p:nvSpPr>
          <p:cNvPr id="3" name="Text Placeholder 2">
            <a:extLst>
              <a:ext uri="{FF2B5EF4-FFF2-40B4-BE49-F238E27FC236}">
                <a16:creationId xmlns:a16="http://schemas.microsoft.com/office/drawing/2014/main" id="{E2B5289A-9984-4356-17FF-38685A21F8C4}"/>
              </a:ext>
            </a:extLst>
          </p:cNvPr>
          <p:cNvSpPr>
            <a:spLocks noGrp="1"/>
          </p:cNvSpPr>
          <p:nvPr>
            <p:ph idx="1"/>
          </p:nvPr>
        </p:nvSpPr>
        <p:spPr>
          <a:xfrm>
            <a:off x="588961" y="1628775"/>
            <a:ext cx="11339427" cy="4673600"/>
          </a:xfrm>
        </p:spPr>
        <p:txBody>
          <a:bodyPr>
            <a:normAutofit/>
          </a:bodyPr>
          <a:lstStyle/>
          <a:p>
            <a:pPr marL="0" indent="0">
              <a:lnSpc>
                <a:spcPct val="90000"/>
              </a:lnSpc>
              <a:buNone/>
            </a:pPr>
            <a:r>
              <a:rPr lang="da-DK" sz="2200" noProof="0"/>
              <a:t> </a:t>
            </a:r>
          </a:p>
          <a:p>
            <a:pPr marL="0" indent="0">
              <a:lnSpc>
                <a:spcPct val="90000"/>
              </a:lnSpc>
              <a:buNone/>
            </a:pPr>
            <a:r>
              <a:rPr lang="da-DK" noProof="0"/>
              <a:t>Hvordan ser forskning ud?</a:t>
            </a:r>
            <a:r>
              <a:rPr lang="da-DK" sz="2200" noProof="0"/>
              <a:t> </a:t>
            </a:r>
          </a:p>
          <a:p>
            <a:pPr lvl="1">
              <a:lnSpc>
                <a:spcPct val="90000"/>
              </a:lnSpc>
            </a:pPr>
            <a:r>
              <a:rPr lang="da-DK" sz="2200" noProof="0" err="1"/>
              <a:t>De-kontekstualiseret</a:t>
            </a:r>
            <a:endParaRPr lang="da-DK" sz="2200" noProof="0"/>
          </a:p>
          <a:p>
            <a:pPr lvl="1">
              <a:lnSpc>
                <a:spcPct val="90000"/>
              </a:lnSpc>
            </a:pPr>
            <a:r>
              <a:rPr lang="da-DK" sz="2200" noProof="0" err="1"/>
              <a:t>De-personaliseret</a:t>
            </a:r>
            <a:r>
              <a:rPr lang="da-DK" sz="2200" noProof="0"/>
              <a:t> (Brousseau, 2003)</a:t>
            </a:r>
          </a:p>
          <a:p>
            <a:pPr marL="0" indent="0">
              <a:lnSpc>
                <a:spcPct val="90000"/>
              </a:lnSpc>
              <a:buNone/>
            </a:pPr>
            <a:endParaRPr lang="da-DK" noProof="0"/>
          </a:p>
          <a:p>
            <a:pPr marL="0" indent="0">
              <a:lnSpc>
                <a:spcPct val="90000"/>
              </a:lnSpc>
              <a:buNone/>
            </a:pPr>
            <a:r>
              <a:rPr lang="da-DK" noProof="0"/>
              <a:t>Hvordan tilpasses den matematiske modellering til udskolingen?</a:t>
            </a:r>
          </a:p>
          <a:p>
            <a:pPr lvl="1">
              <a:lnSpc>
                <a:spcPct val="90000"/>
              </a:lnSpc>
            </a:pPr>
            <a:r>
              <a:rPr lang="da-DK" sz="2200" b="1" noProof="0"/>
              <a:t>Dækningsgrad:</a:t>
            </a:r>
            <a:r>
              <a:rPr lang="da-DK" sz="2200" noProof="0"/>
              <a:t> omfanget af modelleringscyklussen</a:t>
            </a:r>
          </a:p>
          <a:p>
            <a:pPr lvl="1">
              <a:lnSpc>
                <a:spcPct val="90000"/>
              </a:lnSpc>
            </a:pPr>
            <a:r>
              <a:rPr lang="da-DK" sz="2200" b="1" noProof="0"/>
              <a:t>Aktionsradius:</a:t>
            </a:r>
            <a:r>
              <a:rPr lang="da-DK" sz="2200" noProof="0"/>
              <a:t> omfang af kontekster, der kan modelleres</a:t>
            </a:r>
          </a:p>
          <a:p>
            <a:pPr lvl="1">
              <a:lnSpc>
                <a:spcPct val="90000"/>
              </a:lnSpc>
            </a:pPr>
            <a:r>
              <a:rPr lang="da-DK" sz="2200" b="1" noProof="0"/>
              <a:t>Teknisk niveau:</a:t>
            </a:r>
            <a:r>
              <a:rPr lang="da-DK" sz="2200" noProof="0"/>
              <a:t> matematisk/teknisk kompleksitet (Niss &amp; Højgaard, 2019)	</a:t>
            </a:r>
          </a:p>
        </p:txBody>
      </p:sp>
      <p:sp>
        <p:nvSpPr>
          <p:cNvPr id="10" name="Slide Number Placeholder 4">
            <a:extLst>
              <a:ext uri="{FF2B5EF4-FFF2-40B4-BE49-F238E27FC236}">
                <a16:creationId xmlns:a16="http://schemas.microsoft.com/office/drawing/2014/main" id="{F679CDF2-D68D-CB49-DDE7-258425D2014C}"/>
              </a:ext>
            </a:extLst>
          </p:cNvPr>
          <p:cNvSpPr>
            <a:spLocks noGrp="1" noRot="1" noMove="1" noResize="1" noEditPoints="1" noAdjustHandles="1" noChangeArrowheads="1" noChangeShapeType="1"/>
          </p:cNvSpPr>
          <p:nvPr>
            <p:ph type="sldNum" sz="quarter" idx="12"/>
          </p:nvPr>
        </p:nvSpPr>
        <p:spPr>
          <a:xfrm>
            <a:off x="11219691" y="85745"/>
            <a:ext cx="381759" cy="176797"/>
          </a:xfrm>
        </p:spPr>
        <p:txBody>
          <a:bodyPr/>
          <a:lstStyle/>
          <a:p>
            <a:pPr>
              <a:spcAft>
                <a:spcPts val="600"/>
              </a:spcAft>
            </a:pPr>
            <a:fld id="{091A926C-488A-4E3E-9C21-57CAA120E114}" type="slidenum">
              <a:rPr lang="da-DK" noProof="0" smtClean="0"/>
              <a:pPr>
                <a:spcAft>
                  <a:spcPts val="600"/>
                </a:spcAft>
              </a:pPr>
              <a:t>12</a:t>
            </a:fld>
            <a:endParaRPr lang="da-DK" noProof="0"/>
          </a:p>
        </p:txBody>
      </p:sp>
      <p:sp>
        <p:nvSpPr>
          <p:cNvPr id="11" name="Date Placeholder 3">
            <a:extLst>
              <a:ext uri="{FF2B5EF4-FFF2-40B4-BE49-F238E27FC236}">
                <a16:creationId xmlns:a16="http://schemas.microsoft.com/office/drawing/2014/main" id="{F427781B-009A-3C7B-C3EF-60C57D256B6E}"/>
              </a:ext>
            </a:extLst>
          </p:cNvPr>
          <p:cNvSpPr>
            <a:spLocks noGrp="1"/>
          </p:cNvSpPr>
          <p:nvPr>
            <p:ph type="dt" sz="half" idx="10"/>
          </p:nvPr>
        </p:nvSpPr>
        <p:spPr>
          <a:xfrm>
            <a:off x="9282224" y="85745"/>
            <a:ext cx="1861864" cy="176797"/>
          </a:xfrm>
        </p:spPr>
        <p:txBody>
          <a:bodyPr/>
          <a:lstStyle/>
          <a:p>
            <a:r>
              <a:rPr lang="da-DK" noProof="0"/>
              <a:t>20/05/2025</a:t>
            </a:r>
          </a:p>
        </p:txBody>
      </p:sp>
      <p:sp>
        <p:nvSpPr>
          <p:cNvPr id="4" name="Pladsholder til sidefod 3">
            <a:extLst>
              <a:ext uri="{FF2B5EF4-FFF2-40B4-BE49-F238E27FC236}">
                <a16:creationId xmlns:a16="http://schemas.microsoft.com/office/drawing/2014/main" id="{B967910E-865F-2EFE-4042-932A2E280843}"/>
              </a:ext>
            </a:extLst>
          </p:cNvPr>
          <p:cNvSpPr>
            <a:spLocks noGrp="1"/>
          </p:cNvSpPr>
          <p:nvPr>
            <p:ph type="ftr" sz="quarter" idx="11"/>
          </p:nvPr>
        </p:nvSpPr>
        <p:spPr/>
        <p:txBody>
          <a:bodyPr/>
          <a:lstStyle/>
          <a:p>
            <a:r>
              <a:rPr lang="da-DK" noProof="0"/>
              <a:t>Albatros Workshop</a:t>
            </a:r>
          </a:p>
        </p:txBody>
      </p:sp>
    </p:spTree>
    <p:extLst>
      <p:ext uri="{BB962C8B-B14F-4D97-AF65-F5344CB8AC3E}">
        <p14:creationId xmlns:p14="http://schemas.microsoft.com/office/powerpoint/2010/main" val="375115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0" name="Rectangle 1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D3BBC68-64DB-06A2-C68D-151C1F6C59AC}"/>
              </a:ext>
            </a:extLst>
          </p:cNvPr>
          <p:cNvSpPr>
            <a:spLocks noGrp="1"/>
          </p:cNvSpPr>
          <p:nvPr>
            <p:ph type="title"/>
          </p:nvPr>
        </p:nvSpPr>
        <p:spPr>
          <a:xfrm>
            <a:off x="806195" y="804672"/>
            <a:ext cx="3521359" cy="5248656"/>
          </a:xfrm>
        </p:spPr>
        <p:txBody>
          <a:bodyPr anchor="ctr">
            <a:normAutofit/>
          </a:bodyPr>
          <a:lstStyle/>
          <a:p>
            <a:pPr algn="ctr"/>
            <a:r>
              <a:rPr lang="da-DK" noProof="0">
                <a:latin typeface="Aptos" panose="020B0004020202020204" pitchFamily="34" charset="0"/>
                <a:cs typeface="Times New Roman"/>
              </a:rPr>
              <a:t>Overblik</a:t>
            </a:r>
            <a:endParaRPr lang="da-DK" noProof="0">
              <a:effectLst>
                <a:glow rad="38100">
                  <a:prstClr val="black">
                    <a:lumMod val="65000"/>
                    <a:lumOff val="35000"/>
                    <a:alpha val="40000"/>
                  </a:prstClr>
                </a:glow>
                <a:outerShdw blurRad="28575" dist="38100" dir="14040000" algn="tl" rotWithShape="0">
                  <a:srgbClr val="000000">
                    <a:alpha val="25000"/>
                  </a:srgbClr>
                </a:outerShdw>
              </a:effectLst>
              <a:latin typeface="Aptos" panose="020B0004020202020204" pitchFamily="34" charset="0"/>
              <a:cs typeface="Times New Roman"/>
            </a:endParaRPr>
          </a:p>
        </p:txBody>
      </p:sp>
      <p:sp>
        <p:nvSpPr>
          <p:cNvPr id="13" name="Content Placeholder 2">
            <a:extLst>
              <a:ext uri="{FF2B5EF4-FFF2-40B4-BE49-F238E27FC236}">
                <a16:creationId xmlns:a16="http://schemas.microsoft.com/office/drawing/2014/main" id="{31608565-C107-E0A1-8F26-C5D7187B7D81}"/>
              </a:ext>
            </a:extLst>
          </p:cNvPr>
          <p:cNvSpPr>
            <a:spLocks noGrp="1"/>
          </p:cNvSpPr>
          <p:nvPr>
            <p:ph idx="1"/>
          </p:nvPr>
        </p:nvSpPr>
        <p:spPr>
          <a:xfrm>
            <a:off x="4975861" y="804671"/>
            <a:ext cx="6399930" cy="5248657"/>
          </a:xfrm>
        </p:spPr>
        <p:txBody>
          <a:bodyPr vert="horz" lIns="91440" tIns="45720" rIns="91440" bIns="45720" rtlCol="0" anchor="ctr">
            <a:normAutofit/>
          </a:bodyPr>
          <a:lstStyle/>
          <a:p>
            <a:r>
              <a:rPr lang="da-DK" cap="none" noProof="0">
                <a:latin typeface="Aptos"/>
                <a:cs typeface="Times New Roman"/>
              </a:rPr>
              <a:t>Anbefal</a:t>
            </a:r>
            <a:r>
              <a:rPr lang="da-DK">
                <a:latin typeface="Aptos"/>
                <a:cs typeface="Times New Roman"/>
              </a:rPr>
              <a:t> fire</a:t>
            </a:r>
            <a:r>
              <a:rPr lang="da-DK" cap="none" noProof="0">
                <a:latin typeface="Aptos"/>
                <a:cs typeface="Times New Roman"/>
              </a:rPr>
              <a:t> film til Lucca og snak om anbefalingsalgoritmer</a:t>
            </a:r>
            <a:endParaRPr lang="da-DK" cap="none" noProof="0">
              <a:effectLst>
                <a:glow rad="38100">
                  <a:prstClr val="white">
                    <a:lumMod val="50000"/>
                    <a:lumOff val="50000"/>
                    <a:alpha val="20000"/>
                  </a:prstClr>
                </a:glow>
                <a:outerShdw blurRad="44450" dist="12700" dir="13860000" algn="tl" rotWithShape="0">
                  <a:srgbClr val="000000">
                    <a:alpha val="20000"/>
                  </a:srgbClr>
                </a:outerShdw>
              </a:effectLst>
              <a:latin typeface="Aptos"/>
              <a:cs typeface="Times New Roman"/>
            </a:endParaRPr>
          </a:p>
          <a:p>
            <a:r>
              <a:rPr lang="da-DK" cap="none" noProof="0">
                <a:latin typeface="Aptos" panose="020B0004020202020204" pitchFamily="34" charset="0"/>
                <a:cs typeface="Times New Roman"/>
              </a:rPr>
              <a:t>Video: Hvad betyder K-NN?</a:t>
            </a:r>
            <a:endParaRPr lang="da-DK" cap="none" noProof="0">
              <a:effectLst>
                <a:glow rad="38100">
                  <a:prstClr val="white">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a:p>
            <a:r>
              <a:rPr lang="da-DK" cap="none" noProof="0">
                <a:latin typeface="Aptos"/>
                <a:cs typeface="Times New Roman"/>
              </a:rPr>
              <a:t>Øvelse med K-NN og Disney+ </a:t>
            </a:r>
          </a:p>
          <a:p>
            <a:pPr marL="0" indent="0">
              <a:buNone/>
            </a:pPr>
            <a:endParaRPr lang="da-DK" cap="none" noProof="0">
              <a:effectLst>
                <a:glow rad="38100">
                  <a:prstClr val="white">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a:p>
            <a:r>
              <a:rPr lang="da-DK" cap="none" noProof="0">
                <a:latin typeface="Aptos" panose="020B0004020202020204" pitchFamily="34" charset="0"/>
                <a:cs typeface="Times New Roman"/>
              </a:rPr>
              <a:t>Video: Hvad betyder A-NN?</a:t>
            </a:r>
            <a:endParaRPr lang="da-DK" cap="none" noProof="0">
              <a:effectLst>
                <a:glow rad="38100">
                  <a:prstClr val="white">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a:p>
            <a:r>
              <a:rPr lang="da-DK" cap="none" noProof="0">
                <a:latin typeface="Aptos" panose="020B0004020202020204" pitchFamily="34" charset="0"/>
                <a:cs typeface="Times New Roman"/>
              </a:rPr>
              <a:t>Øvelse med A-NN og Spotify</a:t>
            </a:r>
            <a:endParaRPr lang="da-DK" cap="none" noProof="0">
              <a:effectLst>
                <a:glow rad="38100">
                  <a:prstClr val="white">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a:p>
            <a:r>
              <a:rPr lang="da-DK" cap="none" noProof="0">
                <a:latin typeface="Aptos" panose="020B0004020202020204" pitchFamily="34" charset="0"/>
                <a:cs typeface="Times New Roman"/>
              </a:rPr>
              <a:t>Opsamling og dilemmaer</a:t>
            </a:r>
          </a:p>
        </p:txBody>
      </p:sp>
    </p:spTree>
    <p:extLst>
      <p:ext uri="{BB962C8B-B14F-4D97-AF65-F5344CB8AC3E}">
        <p14:creationId xmlns:p14="http://schemas.microsoft.com/office/powerpoint/2010/main" val="418746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AFDE-C64C-DF14-2DE1-560FAB0CBEA4}"/>
              </a:ext>
            </a:extLst>
          </p:cNvPr>
          <p:cNvSpPr>
            <a:spLocks noGrp="1"/>
          </p:cNvSpPr>
          <p:nvPr>
            <p:ph type="title"/>
          </p:nvPr>
        </p:nvSpPr>
        <p:spPr>
          <a:xfrm>
            <a:off x="648930" y="629266"/>
            <a:ext cx="6188190" cy="1622321"/>
          </a:xfrm>
        </p:spPr>
        <p:txBody>
          <a:bodyPr>
            <a:normAutofit/>
          </a:bodyPr>
          <a:lstStyle/>
          <a:p>
            <a:r>
              <a:rPr lang="da-DK" noProof="0">
                <a:solidFill>
                  <a:srgbClr val="EBEBEB"/>
                </a:solidFill>
                <a:latin typeface="Aptos" panose="020B0004020202020204" pitchFamily="34" charset="0"/>
                <a:cs typeface="Times New Roman"/>
              </a:rPr>
              <a:t>Læringsmål </a:t>
            </a:r>
          </a:p>
        </p:txBody>
      </p:sp>
      <p:sp>
        <p:nvSpPr>
          <p:cNvPr id="9" name="Pladsholder til indhold 8">
            <a:extLst>
              <a:ext uri="{FF2B5EF4-FFF2-40B4-BE49-F238E27FC236}">
                <a16:creationId xmlns:a16="http://schemas.microsoft.com/office/drawing/2014/main" id="{2A8406FF-89C7-CCF6-3B80-8345AE85407A}"/>
              </a:ext>
            </a:extLst>
          </p:cNvPr>
          <p:cNvSpPr>
            <a:spLocks noGrp="1"/>
          </p:cNvSpPr>
          <p:nvPr>
            <p:ph idx="1"/>
          </p:nvPr>
        </p:nvSpPr>
        <p:spPr>
          <a:xfrm>
            <a:off x="304800" y="2438400"/>
            <a:ext cx="6923955" cy="3785419"/>
          </a:xfrm>
        </p:spPr>
        <p:txBody>
          <a:bodyPr vert="horz" lIns="91440" tIns="45720" rIns="91440" bIns="45720" rtlCol="0" anchor="t">
            <a:normAutofit/>
          </a:bodyPr>
          <a:lstStyle/>
          <a:p>
            <a:pPr marL="342900" lvl="0" indent="-342900">
              <a:buFont typeface="Symbol" panose="05050102010706020507" pitchFamily="18" charset="2"/>
              <a:buChar char=""/>
              <a:tabLst>
                <a:tab pos="228600" algn="l"/>
                <a:tab pos="828040" algn="l"/>
              </a:tabLst>
            </a:pPr>
            <a:r>
              <a:rPr lang="da-DK" sz="2400">
                <a:solidFill>
                  <a:srgbClr val="FFFFFF"/>
                </a:solidFill>
                <a:latin typeface="Aptos" panose="020B0004020202020204" pitchFamily="34" charset="0"/>
                <a:ea typeface="Aptos" panose="020B0004020202020204" pitchFamily="34" charset="0"/>
                <a:cs typeface="Arial" panose="020B0604020202020204" pitchFamily="34" charset="0"/>
              </a:rPr>
              <a:t>I k</a:t>
            </a:r>
            <a:r>
              <a:rPr lang="da-DK" sz="2400" cap="none" noProof="0">
                <a:solidFill>
                  <a:srgbClr val="FFFFFF"/>
                </a:solidFill>
                <a:effectLst/>
                <a:latin typeface="Aptos" panose="020B0004020202020204" pitchFamily="34" charset="0"/>
                <a:ea typeface="Aptos" panose="020B0004020202020204" pitchFamily="34" charset="0"/>
                <a:cs typeface="Arial" panose="020B0604020202020204" pitchFamily="34" charset="0"/>
              </a:rPr>
              <a:t>an udregne afstanden mellem to punkter i et koordinatsystem</a:t>
            </a:r>
            <a:endParaRPr lang="da-DK" sz="2400">
              <a:solidFill>
                <a:srgbClr val="FFFFFF"/>
              </a:solidFill>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tabLst>
                <a:tab pos="228600" algn="l"/>
                <a:tab pos="828040" algn="l"/>
              </a:tabLst>
            </a:pPr>
            <a:r>
              <a:rPr lang="da-DK" sz="2400">
                <a:solidFill>
                  <a:srgbClr val="FFFFFF"/>
                </a:solidFill>
                <a:latin typeface="Aptos" panose="020B0004020202020204" pitchFamily="34" charset="0"/>
                <a:ea typeface="Aptos" panose="020B0004020202020204" pitchFamily="34" charset="0"/>
                <a:cs typeface="Aptos" panose="020B0004020202020204" pitchFamily="34" charset="0"/>
              </a:rPr>
              <a:t>I k</a:t>
            </a:r>
            <a:r>
              <a:rPr lang="da-DK" sz="2400" cap="none" noProof="0">
                <a:solidFill>
                  <a:srgbClr val="FFFFFF"/>
                </a:solidFill>
                <a:effectLst/>
                <a:latin typeface="Aptos" panose="020B0004020202020204" pitchFamily="34" charset="0"/>
                <a:ea typeface="Aptos" panose="020B0004020202020204" pitchFamily="34" charset="0"/>
                <a:cs typeface="Aptos" panose="020B0004020202020204" pitchFamily="34" charset="0"/>
              </a:rPr>
              <a:t>an opsamle og sortere data i regneark </a:t>
            </a:r>
            <a:endParaRPr lang="da-DK" sz="2400" cap="none" noProof="0">
              <a:solidFill>
                <a:srgbClr val="FFFFFF"/>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da-DK" sz="2400">
                <a:solidFill>
                  <a:srgbClr val="FFFFFF"/>
                </a:solidFill>
                <a:latin typeface="Aptos"/>
                <a:ea typeface="Aptos" panose="020B0004020202020204" pitchFamily="34" charset="0"/>
                <a:cs typeface="Aptos" panose="020B0004020202020204" pitchFamily="34" charset="0"/>
              </a:rPr>
              <a:t>I k</a:t>
            </a:r>
            <a:r>
              <a:rPr lang="da-DK" sz="2400" cap="none" noProof="0">
                <a:solidFill>
                  <a:srgbClr val="FFFFFF"/>
                </a:solidFill>
                <a:effectLst/>
                <a:latin typeface="Aptos"/>
                <a:ea typeface="Aptos" panose="020B0004020202020204" pitchFamily="34" charset="0"/>
                <a:cs typeface="Aptos" panose="020B0004020202020204" pitchFamily="34" charset="0"/>
              </a:rPr>
              <a:t>ender til nogle af de algoritmer</a:t>
            </a:r>
            <a:r>
              <a:rPr lang="da-DK" sz="2400">
                <a:solidFill>
                  <a:srgbClr val="FFFFFF"/>
                </a:solidFill>
                <a:latin typeface="Aptos"/>
                <a:ea typeface="Aptos" panose="020B0004020202020204" pitchFamily="34" charset="0"/>
                <a:cs typeface="Aptos" panose="020B0004020202020204" pitchFamily="34" charset="0"/>
              </a:rPr>
              <a:t>,</a:t>
            </a:r>
            <a:r>
              <a:rPr lang="da-DK" sz="2400" cap="none" noProof="0">
                <a:solidFill>
                  <a:srgbClr val="FFFFFF"/>
                </a:solidFill>
                <a:effectLst/>
                <a:latin typeface="Aptos"/>
                <a:ea typeface="Aptos" panose="020B0004020202020204" pitchFamily="34" charset="0"/>
                <a:cs typeface="Aptos" panose="020B0004020202020204" pitchFamily="34" charset="0"/>
              </a:rPr>
              <a:t> som bruges til anbefalinger; K-NN og A-NN</a:t>
            </a:r>
            <a:endParaRPr lang="da-DK" sz="2400" cap="none" noProof="0">
              <a:solidFill>
                <a:srgbClr val="FFFFFF"/>
              </a:solidFill>
              <a:effectLst/>
              <a:latin typeface="Aptos"/>
              <a:ea typeface="Aptos" panose="020B000402020202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da-DK" sz="2400">
                <a:solidFill>
                  <a:srgbClr val="FFFFFF"/>
                </a:solidFill>
                <a:latin typeface="Aptos"/>
                <a:ea typeface="Aptos" panose="020B0004020202020204" pitchFamily="34" charset="0"/>
                <a:cs typeface="Aptos" panose="020B0004020202020204" pitchFamily="34" charset="0"/>
              </a:rPr>
              <a:t>I f</a:t>
            </a:r>
            <a:r>
              <a:rPr lang="da-DK" sz="2400" cap="none" noProof="0">
                <a:solidFill>
                  <a:srgbClr val="FFFFFF"/>
                </a:solidFill>
                <a:effectLst/>
                <a:latin typeface="Aptos"/>
                <a:ea typeface="Aptos" panose="020B0004020202020204" pitchFamily="34" charset="0"/>
                <a:cs typeface="Aptos" panose="020B0004020202020204" pitchFamily="34" charset="0"/>
              </a:rPr>
              <a:t>orstår</a:t>
            </a:r>
            <a:r>
              <a:rPr lang="da-DK" sz="2400">
                <a:solidFill>
                  <a:srgbClr val="FFFFFF"/>
                </a:solidFill>
                <a:latin typeface="Aptos"/>
                <a:ea typeface="Aptos" panose="020B0004020202020204" pitchFamily="34" charset="0"/>
                <a:cs typeface="Aptos" panose="020B0004020202020204" pitchFamily="34" charset="0"/>
              </a:rPr>
              <a:t>,</a:t>
            </a:r>
            <a:r>
              <a:rPr lang="da-DK" sz="2400" cap="none" noProof="0">
                <a:solidFill>
                  <a:srgbClr val="FFFFFF"/>
                </a:solidFill>
                <a:effectLst/>
                <a:latin typeface="Aptos"/>
                <a:ea typeface="Aptos" panose="020B0004020202020204" pitchFamily="34" charset="0"/>
                <a:cs typeface="Aptos" panose="020B0004020202020204" pitchFamily="34" charset="0"/>
              </a:rPr>
              <a:t> hvordan sange, film mv. kan modelleres i et koordinatsystem vha. deres egenskaber</a:t>
            </a:r>
            <a:endParaRPr lang="da-DK" sz="2400" cap="none" noProof="0">
              <a:solidFill>
                <a:srgbClr val="FFFFFF"/>
              </a:solidFill>
              <a:effectLst/>
              <a:latin typeface="Aptos"/>
              <a:ea typeface="Aptos" panose="020B0004020202020204" pitchFamily="34" charset="0"/>
              <a:cs typeface="Arial" panose="020B0604020202020204" pitchFamily="34" charset="0"/>
            </a:endParaRPr>
          </a:p>
          <a:p>
            <a:endParaRPr lang="da-DK" cap="none" noProof="0">
              <a:solidFill>
                <a:srgbClr val="FFFFFF"/>
              </a:solidFill>
            </a:endParaRPr>
          </a:p>
        </p:txBody>
      </p:sp>
      <p:sp>
        <p:nvSpPr>
          <p:cNvPr id="5" name="Footer Placeholder 4">
            <a:extLst>
              <a:ext uri="{FF2B5EF4-FFF2-40B4-BE49-F238E27FC236}">
                <a16:creationId xmlns:a16="http://schemas.microsoft.com/office/drawing/2014/main" id="{07ECFE70-BCE7-E6FB-8AAA-8B7773B1D0DB}"/>
              </a:ext>
            </a:extLst>
          </p:cNvPr>
          <p:cNvSpPr>
            <a:spLocks noGrp="1"/>
          </p:cNvSpPr>
          <p:nvPr>
            <p:ph type="ftr" sz="quarter" idx="11"/>
          </p:nvPr>
        </p:nvSpPr>
        <p:spPr>
          <a:xfrm>
            <a:off x="636915" y="6355080"/>
            <a:ext cx="3859795" cy="304801"/>
          </a:xfrm>
        </p:spPr>
        <p:txBody>
          <a:bodyPr>
            <a:normAutofit/>
          </a:bodyPr>
          <a:lstStyle/>
          <a:p>
            <a:pPr>
              <a:lnSpc>
                <a:spcPct val="90000"/>
              </a:lnSpc>
              <a:spcAft>
                <a:spcPts val="600"/>
              </a:spcAft>
            </a:pPr>
            <a:r>
              <a:rPr lang="da-DK" sz="400" noProof="0">
                <a:solidFill>
                  <a:srgbClr val="FFFFFF">
                    <a:alpha val="60000"/>
                  </a:srgbClr>
                </a:solidFill>
                <a:latin typeface="Aptos" panose="020B0004020202020204" pitchFamily="34" charset="0"/>
              </a:rPr>
              <a:t>
              </a:t>
            </a:r>
          </a:p>
        </p:txBody>
      </p:sp>
      <p:pic>
        <p:nvPicPr>
          <p:cNvPr id="8" name="Picture 7">
            <a:extLst>
              <a:ext uri="{FF2B5EF4-FFF2-40B4-BE49-F238E27FC236}">
                <a16:creationId xmlns:a16="http://schemas.microsoft.com/office/drawing/2014/main" id="{BBB89047-89AC-6A2A-F24B-FE3EB21145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6" name="Slide Number Placeholder 5">
            <a:extLst>
              <a:ext uri="{FF2B5EF4-FFF2-40B4-BE49-F238E27FC236}">
                <a16:creationId xmlns:a16="http://schemas.microsoft.com/office/drawing/2014/main" id="{DACF9F89-C332-FCAA-C0C9-002DB01CC7BB}"/>
              </a:ext>
            </a:extLst>
          </p:cNvPr>
          <p:cNvSpPr>
            <a:spLocks noGrp="1"/>
          </p:cNvSpPr>
          <p:nvPr>
            <p:ph type="sldNum" sz="quarter" idx="12"/>
          </p:nvPr>
        </p:nvSpPr>
        <p:spPr>
          <a:xfrm>
            <a:off x="10352540" y="295729"/>
            <a:ext cx="838199" cy="767687"/>
          </a:xfrm>
        </p:spPr>
        <p:txBody>
          <a:bodyPr>
            <a:normAutofit/>
          </a:bodyPr>
          <a:lstStyle/>
          <a:p>
            <a:pPr>
              <a:spcAft>
                <a:spcPts val="600"/>
              </a:spcAft>
            </a:pPr>
            <a:fld id="{6E91CC32-6A6B-4E2E-BBA1-6864F305DA26}" type="slidenum">
              <a:rPr lang="da-DK" noProof="0" smtClean="0">
                <a:solidFill>
                  <a:srgbClr val="FFFFFF"/>
                </a:solidFill>
                <a:latin typeface="Aptos" panose="020B0004020202020204" pitchFamily="34" charset="0"/>
              </a:rPr>
              <a:pPr>
                <a:spcAft>
                  <a:spcPts val="600"/>
                </a:spcAft>
              </a:pPr>
              <a:t>14</a:t>
            </a:fld>
            <a:endParaRPr lang="da-DK" noProof="0">
              <a:solidFill>
                <a:srgbClr val="FFFFFF"/>
              </a:solidFill>
              <a:latin typeface="Aptos" panose="020B0004020202020204" pitchFamily="34" charset="0"/>
            </a:endParaRPr>
          </a:p>
        </p:txBody>
      </p:sp>
    </p:spTree>
    <p:extLst>
      <p:ext uri="{BB962C8B-B14F-4D97-AF65-F5344CB8AC3E}">
        <p14:creationId xmlns:p14="http://schemas.microsoft.com/office/powerpoint/2010/main" val="290554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1821F-40BC-14FC-BC7F-89B20488936B}"/>
              </a:ext>
            </a:extLst>
          </p:cNvPr>
          <p:cNvSpPr>
            <a:spLocks noGrp="1"/>
          </p:cNvSpPr>
          <p:nvPr>
            <p:ph type="title"/>
          </p:nvPr>
        </p:nvSpPr>
        <p:spPr>
          <a:xfrm>
            <a:off x="648930" y="629266"/>
            <a:ext cx="6188190" cy="1622321"/>
          </a:xfrm>
        </p:spPr>
        <p:txBody>
          <a:bodyPr>
            <a:normAutofit/>
          </a:bodyPr>
          <a:lstStyle/>
          <a:p>
            <a:r>
              <a:rPr lang="da-DK" noProof="0">
                <a:solidFill>
                  <a:srgbClr val="EBEBEB"/>
                </a:solidFill>
                <a:latin typeface="Aptos" panose="020B0004020202020204" pitchFamily="34" charset="0"/>
              </a:rPr>
              <a:t>Rasmus Pagh</a:t>
            </a:r>
          </a:p>
        </p:txBody>
      </p:sp>
      <p:sp>
        <p:nvSpPr>
          <p:cNvPr id="3" name="Pladsholder til indhold 2">
            <a:extLst>
              <a:ext uri="{FF2B5EF4-FFF2-40B4-BE49-F238E27FC236}">
                <a16:creationId xmlns:a16="http://schemas.microsoft.com/office/drawing/2014/main" id="{535097A4-6DB4-11F5-7BB9-004FE8DE4C8A}"/>
              </a:ext>
            </a:extLst>
          </p:cNvPr>
          <p:cNvSpPr>
            <a:spLocks noGrp="1"/>
          </p:cNvSpPr>
          <p:nvPr>
            <p:ph idx="1"/>
          </p:nvPr>
        </p:nvSpPr>
        <p:spPr>
          <a:xfrm>
            <a:off x="648930" y="2438400"/>
            <a:ext cx="6188189" cy="3785419"/>
          </a:xfrm>
        </p:spPr>
        <p:txBody>
          <a:bodyPr>
            <a:normAutofit/>
          </a:bodyPr>
          <a:lstStyle/>
          <a:p>
            <a:r>
              <a:rPr lang="da-DK" cap="none" noProof="0">
                <a:solidFill>
                  <a:srgbClr val="FFFFFF"/>
                </a:solidFill>
                <a:latin typeface="Aptos" panose="020B0004020202020204" pitchFamily="34" charset="0"/>
              </a:rPr>
              <a:t>Professor i datalogi på Københavns Universitet</a:t>
            </a:r>
          </a:p>
          <a:p>
            <a:r>
              <a:rPr lang="da-DK" cap="none" noProof="0">
                <a:solidFill>
                  <a:srgbClr val="FFFFFF"/>
                </a:solidFill>
                <a:latin typeface="Aptos" panose="020B0004020202020204" pitchFamily="34" charset="0"/>
              </a:rPr>
              <a:t>Forsker i datasikkerhed og maskinlæring. Bl.a. hvordan</a:t>
            </a:r>
            <a:r>
              <a:rPr lang="da-DK">
                <a:solidFill>
                  <a:srgbClr val="FFFFFF"/>
                </a:solidFill>
                <a:latin typeface="Aptos" panose="020B0004020202020204" pitchFamily="34" charset="0"/>
              </a:rPr>
              <a:t> algoritmer og datastrukturer fungerer.</a:t>
            </a:r>
          </a:p>
          <a:p>
            <a:endParaRPr lang="da-DK" cap="none" noProof="0">
              <a:solidFill>
                <a:srgbClr val="FFFFFF"/>
              </a:solidFill>
              <a:latin typeface="Aptos" panose="020B0004020202020204" pitchFamily="34" charset="0"/>
            </a:endParaRPr>
          </a:p>
        </p:txBody>
      </p:sp>
      <p:pic>
        <p:nvPicPr>
          <p:cNvPr id="1026" name="Picture 2" descr="Rasmus Pagh on X: &quot;Interested in a post-doc position in theoretical  computer science? Want to find out why they call it &quot;Wonderful Copenhagen&quot;?  Look here! Application deadline January 10. Hiring in multiple">
            <a:extLst>
              <a:ext uri="{FF2B5EF4-FFF2-40B4-BE49-F238E27FC236}">
                <a16:creationId xmlns:a16="http://schemas.microsoft.com/office/drawing/2014/main" id="{F06EC008-DDDC-A50B-1776-DB6BA706D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cxnSp>
        <p:nvCxnSpPr>
          <p:cNvPr id="5" name="Lige forbindelse 4">
            <a:extLst>
              <a:ext uri="{FF2B5EF4-FFF2-40B4-BE49-F238E27FC236}">
                <a16:creationId xmlns:a16="http://schemas.microsoft.com/office/drawing/2014/main" id="{4B25955C-4707-6E51-683B-D7C5A2FD7242}"/>
              </a:ext>
            </a:extLst>
          </p:cNvPr>
          <p:cNvCxnSpPr>
            <a:cxnSpLocks/>
          </p:cNvCxnSpPr>
          <p:nvPr/>
        </p:nvCxnSpPr>
        <p:spPr>
          <a:xfrm flipH="1">
            <a:off x="2345232" y="3598405"/>
            <a:ext cx="256147" cy="43546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6" name="Lige forbindelse 5">
            <a:extLst>
              <a:ext uri="{FF2B5EF4-FFF2-40B4-BE49-F238E27FC236}">
                <a16:creationId xmlns:a16="http://schemas.microsoft.com/office/drawing/2014/main" id="{E11842E5-BD42-3027-31AD-720F757381EC}"/>
              </a:ext>
            </a:extLst>
          </p:cNvPr>
          <p:cNvCxnSpPr>
            <a:cxnSpLocks/>
          </p:cNvCxnSpPr>
          <p:nvPr/>
        </p:nvCxnSpPr>
        <p:spPr>
          <a:xfrm>
            <a:off x="4297681" y="3568498"/>
            <a:ext cx="267547" cy="42896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8" name="Tekstfelt 7">
            <a:extLst>
              <a:ext uri="{FF2B5EF4-FFF2-40B4-BE49-F238E27FC236}">
                <a16:creationId xmlns:a16="http://schemas.microsoft.com/office/drawing/2014/main" id="{A75546F3-5E79-F9AF-2DEC-9084C5B4947D}"/>
              </a:ext>
            </a:extLst>
          </p:cNvPr>
          <p:cNvSpPr txBox="1"/>
          <p:nvPr/>
        </p:nvSpPr>
        <p:spPr>
          <a:xfrm>
            <a:off x="406400" y="4232586"/>
            <a:ext cx="2898988" cy="1477328"/>
          </a:xfrm>
          <a:prstGeom prst="rect">
            <a:avLst/>
          </a:prstGeom>
          <a:noFill/>
        </p:spPr>
        <p:txBody>
          <a:bodyPr wrap="square" lIns="91440" tIns="45720" rIns="91440" bIns="45720" rtlCol="0" anchor="t">
            <a:spAutoFit/>
          </a:bodyPr>
          <a:lstStyle/>
          <a:p>
            <a:r>
              <a:rPr lang="da-DK">
                <a:latin typeface="Aptos"/>
              </a:rPr>
              <a:t>Algoritmer beskriver præcis, hvad computeren skal gøre. </a:t>
            </a:r>
          </a:p>
          <a:p>
            <a:r>
              <a:rPr lang="da-DK">
                <a:latin typeface="Aptos"/>
              </a:rPr>
              <a:t>Ligesom en opskrift når du laver mad.</a:t>
            </a:r>
          </a:p>
        </p:txBody>
      </p:sp>
      <p:sp>
        <p:nvSpPr>
          <p:cNvPr id="9" name="Tekstfelt 8">
            <a:extLst>
              <a:ext uri="{FF2B5EF4-FFF2-40B4-BE49-F238E27FC236}">
                <a16:creationId xmlns:a16="http://schemas.microsoft.com/office/drawing/2014/main" id="{0221B4FA-8995-2135-8C3C-BA4644B74FB4}"/>
              </a:ext>
            </a:extLst>
          </p:cNvPr>
          <p:cNvSpPr txBox="1"/>
          <p:nvPr/>
        </p:nvSpPr>
        <p:spPr>
          <a:xfrm>
            <a:off x="3743024" y="4232586"/>
            <a:ext cx="2898988" cy="2031325"/>
          </a:xfrm>
          <a:prstGeom prst="rect">
            <a:avLst/>
          </a:prstGeom>
          <a:noFill/>
        </p:spPr>
        <p:txBody>
          <a:bodyPr wrap="square" lIns="91440" tIns="45720" rIns="91440" bIns="45720" rtlCol="0" anchor="t">
            <a:spAutoFit/>
          </a:bodyPr>
          <a:lstStyle/>
          <a:p>
            <a:r>
              <a:rPr lang="da-DK">
                <a:latin typeface="Aptos"/>
              </a:rPr>
              <a:t>Datastrukturer er den måde, data bliver gemt på.</a:t>
            </a:r>
          </a:p>
          <a:p>
            <a:r>
              <a:rPr lang="da-DK">
                <a:latin typeface="Aptos"/>
              </a:rPr>
              <a:t>Lidt som en hylde med bøger: Du kan sætte en ny bog op, fjerne en bog, søge efter en bestemt bog og se, om hylden er tom.</a:t>
            </a:r>
          </a:p>
        </p:txBody>
      </p:sp>
    </p:spTree>
    <p:extLst>
      <p:ext uri="{BB962C8B-B14F-4D97-AF65-F5344CB8AC3E}">
        <p14:creationId xmlns:p14="http://schemas.microsoft.com/office/powerpoint/2010/main" val="371067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57B8C0-F50E-A76B-5E70-74B45917AF11}"/>
              </a:ext>
            </a:extLst>
          </p:cNvPr>
          <p:cNvSpPr>
            <a:spLocks noGrp="1"/>
          </p:cNvSpPr>
          <p:nvPr>
            <p:ph type="title"/>
          </p:nvPr>
        </p:nvSpPr>
        <p:spPr>
          <a:xfrm>
            <a:off x="648930" y="629266"/>
            <a:ext cx="4707768" cy="1622321"/>
          </a:xfrm>
        </p:spPr>
        <p:txBody>
          <a:bodyPr>
            <a:normAutofit/>
          </a:bodyPr>
          <a:lstStyle/>
          <a:p>
            <a:r>
              <a:rPr lang="da-DK">
                <a:solidFill>
                  <a:srgbClr val="EBEBEB"/>
                </a:solidFill>
              </a:rPr>
              <a:t>Jeres anbefaling</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da-DK"/>
          </a:p>
        </p:txBody>
      </p:sp>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 name="Pladsholder til indhold 2">
            <a:extLst>
              <a:ext uri="{FF2B5EF4-FFF2-40B4-BE49-F238E27FC236}">
                <a16:creationId xmlns:a16="http://schemas.microsoft.com/office/drawing/2014/main" id="{320AA881-D8B9-C8F4-9431-5731A0CBF15A}"/>
              </a:ext>
            </a:extLst>
          </p:cNvPr>
          <p:cNvSpPr>
            <a:spLocks noGrp="1"/>
          </p:cNvSpPr>
          <p:nvPr>
            <p:ph idx="1"/>
          </p:nvPr>
        </p:nvSpPr>
        <p:spPr>
          <a:xfrm>
            <a:off x="648931" y="2438400"/>
            <a:ext cx="4166509" cy="3785419"/>
          </a:xfrm>
        </p:spPr>
        <p:txBody>
          <a:bodyPr>
            <a:normAutofit/>
          </a:bodyPr>
          <a:lstStyle/>
          <a:p>
            <a:r>
              <a:rPr lang="da-DK">
                <a:solidFill>
                  <a:srgbClr val="EBEBEB"/>
                </a:solidFill>
              </a:rPr>
              <a:t>Udgangspunkt i Frost</a:t>
            </a:r>
          </a:p>
          <a:p>
            <a:endParaRPr lang="da-DK">
              <a:solidFill>
                <a:srgbClr val="EBEBEB"/>
              </a:solidFill>
            </a:endParaRPr>
          </a:p>
          <a:p>
            <a:r>
              <a:rPr lang="da-DK">
                <a:solidFill>
                  <a:srgbClr val="EBEBEB"/>
                </a:solidFill>
              </a:rPr>
              <a:t>Hvilke film anbefalede I?</a:t>
            </a:r>
          </a:p>
          <a:p>
            <a:r>
              <a:rPr lang="da-DK">
                <a:solidFill>
                  <a:srgbClr val="EBEBEB"/>
                </a:solidFill>
              </a:rPr>
              <a:t>Hvordan kom I frem til jeres anbefaling?</a:t>
            </a:r>
          </a:p>
        </p:txBody>
      </p:sp>
      <p:pic>
        <p:nvPicPr>
          <p:cNvPr id="7" name="Billede 6">
            <a:extLst>
              <a:ext uri="{FF2B5EF4-FFF2-40B4-BE49-F238E27FC236}">
                <a16:creationId xmlns:a16="http://schemas.microsoft.com/office/drawing/2014/main" id="{4DF09DFA-9D93-1763-B80F-E3694D10C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265" y="466926"/>
            <a:ext cx="4753409" cy="6101025"/>
          </a:xfrm>
          <a:prstGeom prst="rect">
            <a:avLst/>
          </a:prstGeom>
        </p:spPr>
      </p:pic>
    </p:spTree>
    <p:extLst>
      <p:ext uri="{BB962C8B-B14F-4D97-AF65-F5344CB8AC3E}">
        <p14:creationId xmlns:p14="http://schemas.microsoft.com/office/powerpoint/2010/main" val="185982289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76A10-9B6B-CF07-99C4-E17E4ADF5F70}"/>
              </a:ext>
            </a:extLst>
          </p:cNvPr>
          <p:cNvSpPr>
            <a:spLocks noGrp="1"/>
          </p:cNvSpPr>
          <p:nvPr>
            <p:ph type="title"/>
          </p:nvPr>
        </p:nvSpPr>
        <p:spPr/>
        <p:txBody>
          <a:bodyPr/>
          <a:lstStyle/>
          <a:p>
            <a:r>
              <a:rPr lang="da-DK"/>
              <a:t>K-NN algoritmen</a:t>
            </a:r>
          </a:p>
        </p:txBody>
      </p:sp>
      <p:pic>
        <p:nvPicPr>
          <p:cNvPr id="6" name="Onlinemedier 5" title="K NN">
            <a:hlinkClick r:id="" action="ppaction://media"/>
            <a:extLst>
              <a:ext uri="{FF2B5EF4-FFF2-40B4-BE49-F238E27FC236}">
                <a16:creationId xmlns:a16="http://schemas.microsoft.com/office/drawing/2014/main" id="{7257328B-76FE-529E-639B-941DAF77D3B4}"/>
              </a:ext>
            </a:extLst>
          </p:cNvPr>
          <p:cNvPicPr>
            <a:picLocks noGrp="1" noRot="1" noChangeAspect="1"/>
          </p:cNvPicPr>
          <p:nvPr>
            <p:ph idx="1"/>
            <a:videoFile r:link="rId1"/>
          </p:nvPr>
        </p:nvPicPr>
        <p:blipFill>
          <a:blip r:embed="rId4"/>
          <a:stretch>
            <a:fillRect/>
          </a:stretch>
        </p:blipFill>
        <p:spPr>
          <a:xfrm>
            <a:off x="1130908" y="1350976"/>
            <a:ext cx="9517637" cy="5377322"/>
          </a:xfrm>
          <a:prstGeom prst="rect">
            <a:avLst/>
          </a:prstGeom>
        </p:spPr>
      </p:pic>
    </p:spTree>
    <p:extLst>
      <p:ext uri="{BB962C8B-B14F-4D97-AF65-F5344CB8AC3E}">
        <p14:creationId xmlns:p14="http://schemas.microsoft.com/office/powerpoint/2010/main" val="700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468E-DBE0-C014-983F-6F726F1E8519}"/>
              </a:ext>
            </a:extLst>
          </p:cNvPr>
          <p:cNvSpPr>
            <a:spLocks noGrp="1"/>
          </p:cNvSpPr>
          <p:nvPr>
            <p:ph type="title"/>
          </p:nvPr>
        </p:nvSpPr>
        <p:spPr>
          <a:xfrm>
            <a:off x="648930" y="629267"/>
            <a:ext cx="6188190" cy="894734"/>
          </a:xfrm>
        </p:spPr>
        <p:txBody>
          <a:bodyPr>
            <a:normAutofit/>
          </a:bodyPr>
          <a:lstStyle/>
          <a:p>
            <a:r>
              <a:rPr lang="da-DK" noProof="0">
                <a:solidFill>
                  <a:srgbClr val="EBEBEB"/>
                </a:solidFill>
                <a:latin typeface="Aptos" panose="020B0004020202020204" pitchFamily="34" charset="0"/>
              </a:rPr>
              <a:t>Arbejd med K-NN</a:t>
            </a:r>
          </a:p>
        </p:txBody>
      </p:sp>
      <p:sp>
        <p:nvSpPr>
          <p:cNvPr id="13" name="Content Placeholder 7">
            <a:extLst>
              <a:ext uri="{FF2B5EF4-FFF2-40B4-BE49-F238E27FC236}">
                <a16:creationId xmlns:a16="http://schemas.microsoft.com/office/drawing/2014/main" id="{7605C736-FF1B-4348-63CD-51A35480972D}"/>
              </a:ext>
            </a:extLst>
          </p:cNvPr>
          <p:cNvSpPr>
            <a:spLocks noGrp="1"/>
          </p:cNvSpPr>
          <p:nvPr>
            <p:ph idx="1"/>
          </p:nvPr>
        </p:nvSpPr>
        <p:spPr>
          <a:xfrm>
            <a:off x="648930" y="1524000"/>
            <a:ext cx="6568608" cy="5143500"/>
          </a:xfrm>
        </p:spPr>
        <p:txBody>
          <a:bodyPr vert="horz" lIns="91440" tIns="45720" rIns="91440" bIns="45720" rtlCol="0" anchor="t">
            <a:normAutofit fontScale="92500" lnSpcReduction="10000"/>
          </a:bodyPr>
          <a:lstStyle/>
          <a:p>
            <a:pPr marL="0" indent="0">
              <a:lnSpc>
                <a:spcPct val="90000"/>
              </a:lnSpc>
              <a:buNone/>
            </a:pPr>
            <a:endPar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a:p>
            <a:pPr>
              <a:lnSpc>
                <a:spcPct val="90000"/>
              </a:lnSpc>
              <a:buClr>
                <a:schemeClr val="tx2">
                  <a:lumMod val="40000"/>
                  <a:lumOff val="60000"/>
                </a:schemeClr>
              </a:buClr>
              <a:buFont typeface="Wingdings" panose="05000000000000000000" pitchFamily="2" charset="2"/>
              <a:buChar char="ü"/>
            </a:pP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rPr>
              <a:t>Vælg 10 film og bedøm kærlighed og action fra 0-10. </a:t>
            </a:r>
          </a:p>
          <a:p>
            <a:pPr>
              <a:lnSpc>
                <a:spcPct val="90000"/>
              </a:lnSpc>
              <a:buClr>
                <a:schemeClr val="tx2">
                  <a:lumMod val="40000"/>
                  <a:lumOff val="60000"/>
                </a:schemeClr>
              </a:buClr>
              <a:buFont typeface="Wingdings" panose="05000000000000000000" pitchFamily="2" charset="2"/>
              <a:buChar char="ü"/>
            </a:pP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rPr>
              <a:t>Indsæt dem som punkter i koordinatsystemet.</a:t>
            </a:r>
          </a:p>
          <a:p>
            <a:pPr>
              <a:lnSpc>
                <a:spcPct val="90000"/>
              </a:lnSpc>
              <a:buClr>
                <a:schemeClr val="tx2">
                  <a:lumMod val="40000"/>
                  <a:lumOff val="60000"/>
                </a:schemeClr>
              </a:buClr>
            </a:pP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Vælg hvilken film</a:t>
            </a:r>
            <a:r>
              <a:rPr lang="da-DK" sz="240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du så sidst</a:t>
            </a:r>
            <a:r>
              <a:rPr lang="da-DK" sz="240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og marker den tydeligt.</a:t>
            </a:r>
            <a:endPar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endParaRPr>
          </a:p>
          <a:p>
            <a:pPr>
              <a:lnSpc>
                <a:spcPct val="90000"/>
              </a:lnSpc>
              <a:buClr>
                <a:schemeClr val="tx2">
                  <a:lumMod val="40000"/>
                  <a:lumOff val="60000"/>
                </a:schemeClr>
              </a:buClr>
            </a:pP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Tal i gruppen/klassen om, hvordan I kan beregne afstanden. </a:t>
            </a:r>
            <a:endPar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endParaRPr>
          </a:p>
          <a:p>
            <a:pPr>
              <a:lnSpc>
                <a:spcPct val="90000"/>
              </a:lnSpc>
              <a:buClr>
                <a:schemeClr val="tx2">
                  <a:lumMod val="40000"/>
                  <a:lumOff val="60000"/>
                </a:schemeClr>
              </a:buClr>
            </a:pP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Beregn afstanden fra jeres valgte punkt til hvert af de andre punkter.</a:t>
            </a:r>
            <a:endPar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endParaRPr>
          </a:p>
          <a:p>
            <a:pPr>
              <a:lnSpc>
                <a:spcPct val="90000"/>
              </a:lnSpc>
              <a:buClr>
                <a:schemeClr val="tx2">
                  <a:lumMod val="40000"/>
                  <a:lumOff val="60000"/>
                </a:schemeClr>
              </a:buClr>
            </a:pP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Find ved hjælp af jeres udregninger de tre nærmeste punkter.  Synes I</a:t>
            </a:r>
            <a:r>
              <a:rPr lang="da-DK" sz="240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det nærmeste punkt det bedste forslag?</a:t>
            </a:r>
          </a:p>
          <a:p>
            <a:pPr>
              <a:lnSpc>
                <a:spcPct val="90000"/>
              </a:lnSpc>
              <a:buClr>
                <a:schemeClr val="tx2">
                  <a:lumMod val="40000"/>
                  <a:lumOff val="60000"/>
                </a:schemeClr>
              </a:buClr>
            </a:pP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EKSTRAOPGAVE: Hvad er den største afstand</a:t>
            </a:r>
            <a:r>
              <a:rPr lang="da-DK" sz="240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sz="2400" noProof="0">
                <a:solidFill>
                  <a:srgbClr val="FFFFFF"/>
                </a:solidFill>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der kan være mellem to film?</a:t>
            </a:r>
            <a:endParaRPr lang="da-DK" sz="2400" noProof="0">
              <a:solidFill>
                <a:srgbClr val="FFFFFF"/>
              </a:solidFill>
              <a:latin typeface="Aptos" panose="020B0004020202020204" pitchFamily="34" charset="0"/>
            </a:endParaRPr>
          </a:p>
        </p:txBody>
      </p:sp>
      <p:pic>
        <p:nvPicPr>
          <p:cNvPr id="5" name="Billede 4">
            <a:extLst>
              <a:ext uri="{FF2B5EF4-FFF2-40B4-BE49-F238E27FC236}">
                <a16:creationId xmlns:a16="http://schemas.microsoft.com/office/drawing/2014/main" id="{78276B23-8B91-884B-C155-9E56657CAEA9}"/>
              </a:ext>
            </a:extLst>
          </p:cNvPr>
          <p:cNvPicPr>
            <a:picLocks noChangeAspect="1"/>
          </p:cNvPicPr>
          <p:nvPr/>
        </p:nvPicPr>
        <p:blipFill>
          <a:blip r:embed="rId3"/>
          <a:stretch>
            <a:fillRect/>
          </a:stretch>
        </p:blipFill>
        <p:spPr>
          <a:xfrm>
            <a:off x="7587081" y="1524000"/>
            <a:ext cx="4387383" cy="4371282"/>
          </a:xfrm>
          <a:prstGeom prst="rect">
            <a:avLst/>
          </a:prstGeom>
        </p:spPr>
      </p:pic>
      <p:pic>
        <p:nvPicPr>
          <p:cNvPr id="3" name="Billede 2" descr="Et billede, der indeholder tekst, nummer/tal, linje/række, diagram&#10;&#10;Indhold genereret af kunstig intelligens kan være forkert.">
            <a:extLst>
              <a:ext uri="{FF2B5EF4-FFF2-40B4-BE49-F238E27FC236}">
                <a16:creationId xmlns:a16="http://schemas.microsoft.com/office/drawing/2014/main" id="{093D5635-17BE-273F-C1E2-15A20DC87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214" y="1523999"/>
            <a:ext cx="4962918" cy="4371283"/>
          </a:xfrm>
          <a:prstGeom prst="rect">
            <a:avLst/>
          </a:prstGeom>
        </p:spPr>
      </p:pic>
    </p:spTree>
    <p:extLst>
      <p:ext uri="{BB962C8B-B14F-4D97-AF65-F5344CB8AC3E}">
        <p14:creationId xmlns:p14="http://schemas.microsoft.com/office/powerpoint/2010/main" val="41250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76A10-9B6B-CF07-99C4-E17E4ADF5F70}"/>
              </a:ext>
            </a:extLst>
          </p:cNvPr>
          <p:cNvSpPr>
            <a:spLocks noGrp="1"/>
          </p:cNvSpPr>
          <p:nvPr>
            <p:ph type="title"/>
          </p:nvPr>
        </p:nvSpPr>
        <p:spPr/>
        <p:txBody>
          <a:bodyPr/>
          <a:lstStyle/>
          <a:p>
            <a:r>
              <a:rPr lang="da-DK"/>
              <a:t>A-NN algoritmen</a:t>
            </a:r>
          </a:p>
        </p:txBody>
      </p:sp>
      <p:pic>
        <p:nvPicPr>
          <p:cNvPr id="9" name="Onlinemedier 8" title="ANN video">
            <a:hlinkClick r:id="" action="ppaction://media"/>
            <a:extLst>
              <a:ext uri="{FF2B5EF4-FFF2-40B4-BE49-F238E27FC236}">
                <a16:creationId xmlns:a16="http://schemas.microsoft.com/office/drawing/2014/main" id="{BDB87FDA-849A-A47A-674A-0114D31A1538}"/>
              </a:ext>
            </a:extLst>
          </p:cNvPr>
          <p:cNvPicPr>
            <a:picLocks noGrp="1" noRot="1" noChangeAspect="1"/>
          </p:cNvPicPr>
          <p:nvPr>
            <p:ph idx="1"/>
            <a:videoFile r:link="rId1"/>
          </p:nvPr>
        </p:nvPicPr>
        <p:blipFill>
          <a:blip r:embed="rId4"/>
          <a:stretch>
            <a:fillRect/>
          </a:stretch>
        </p:blipFill>
        <p:spPr>
          <a:xfrm>
            <a:off x="988236" y="1280191"/>
            <a:ext cx="9459270" cy="5344345"/>
          </a:xfrm>
          <a:prstGeom prst="rect">
            <a:avLst/>
          </a:prstGeom>
        </p:spPr>
      </p:pic>
    </p:spTree>
    <p:extLst>
      <p:ext uri="{BB962C8B-B14F-4D97-AF65-F5344CB8AC3E}">
        <p14:creationId xmlns:p14="http://schemas.microsoft.com/office/powerpoint/2010/main" val="15477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5751C-3D9C-2776-4E5A-9F7FFEC45330}"/>
              </a:ext>
            </a:extLst>
          </p:cNvPr>
          <p:cNvSpPr>
            <a:spLocks noGrp="1"/>
          </p:cNvSpPr>
          <p:nvPr>
            <p:ph type="title"/>
          </p:nvPr>
        </p:nvSpPr>
        <p:spPr/>
        <p:txBody>
          <a:bodyPr/>
          <a:lstStyle/>
          <a:p>
            <a:r>
              <a:rPr lang="da-DK" noProof="0"/>
              <a:t>Dagens workshop – kort fortalt</a:t>
            </a:r>
          </a:p>
        </p:txBody>
      </p:sp>
      <p:sp>
        <p:nvSpPr>
          <p:cNvPr id="5" name="Pladsholder til slidenummer 4">
            <a:extLst>
              <a:ext uri="{FF2B5EF4-FFF2-40B4-BE49-F238E27FC236}">
                <a16:creationId xmlns:a16="http://schemas.microsoft.com/office/drawing/2014/main" id="{371F1728-3139-6E6C-E167-D7E2315D8BB7}"/>
              </a:ext>
            </a:extLst>
          </p:cNvPr>
          <p:cNvSpPr>
            <a:spLocks noGrp="1"/>
          </p:cNvSpPr>
          <p:nvPr>
            <p:ph type="sldNum" sz="quarter" idx="12"/>
          </p:nvPr>
        </p:nvSpPr>
        <p:spPr/>
        <p:txBody>
          <a:bodyPr/>
          <a:lstStyle/>
          <a:p>
            <a:fld id="{091A926C-488A-4E3E-9C21-57CAA120E114}" type="slidenum">
              <a:rPr lang="da-DK" noProof="0" smtClean="0"/>
              <a:t>2</a:t>
            </a:fld>
            <a:endParaRPr lang="da-DK" noProof="0"/>
          </a:p>
        </p:txBody>
      </p:sp>
      <p:sp>
        <p:nvSpPr>
          <p:cNvPr id="6" name="Date Placeholder 3">
            <a:extLst>
              <a:ext uri="{FF2B5EF4-FFF2-40B4-BE49-F238E27FC236}">
                <a16:creationId xmlns:a16="http://schemas.microsoft.com/office/drawing/2014/main" id="{CEBD129A-7136-AFEA-45B2-EFB3856E0AB5}"/>
              </a:ext>
            </a:extLst>
          </p:cNvPr>
          <p:cNvSpPr>
            <a:spLocks noGrp="1"/>
          </p:cNvSpPr>
          <p:nvPr>
            <p:ph type="dt" sz="half" idx="10"/>
          </p:nvPr>
        </p:nvSpPr>
        <p:spPr>
          <a:xfrm>
            <a:off x="9282224" y="85745"/>
            <a:ext cx="1861864" cy="176797"/>
          </a:xfrm>
        </p:spPr>
        <p:txBody>
          <a:bodyPr/>
          <a:lstStyle/>
          <a:p>
            <a:r>
              <a:rPr lang="da-DK" noProof="0"/>
              <a:t>20/05/2025</a:t>
            </a:r>
          </a:p>
        </p:txBody>
      </p:sp>
      <p:sp>
        <p:nvSpPr>
          <p:cNvPr id="4" name="Pladsholder til sidefod 3">
            <a:extLst>
              <a:ext uri="{FF2B5EF4-FFF2-40B4-BE49-F238E27FC236}">
                <a16:creationId xmlns:a16="http://schemas.microsoft.com/office/drawing/2014/main" id="{9992DD68-DF8D-6202-8FCD-B363BC3968A3}"/>
              </a:ext>
            </a:extLst>
          </p:cNvPr>
          <p:cNvSpPr>
            <a:spLocks noGrp="1"/>
          </p:cNvSpPr>
          <p:nvPr>
            <p:ph type="ftr" sz="quarter" idx="11"/>
          </p:nvPr>
        </p:nvSpPr>
        <p:spPr/>
        <p:txBody>
          <a:bodyPr/>
          <a:lstStyle/>
          <a:p>
            <a:r>
              <a:rPr lang="da-DK" noProof="0"/>
              <a:t>Albatros Workshop</a:t>
            </a:r>
          </a:p>
        </p:txBody>
      </p:sp>
      <p:sp>
        <p:nvSpPr>
          <p:cNvPr id="7" name="Tekstfelt 6">
            <a:extLst>
              <a:ext uri="{FF2B5EF4-FFF2-40B4-BE49-F238E27FC236}">
                <a16:creationId xmlns:a16="http://schemas.microsoft.com/office/drawing/2014/main" id="{B5EA51C6-AB01-126C-2A03-F9B32AFB79C9}"/>
              </a:ext>
            </a:extLst>
          </p:cNvPr>
          <p:cNvSpPr txBox="1"/>
          <p:nvPr/>
        </p:nvSpPr>
        <p:spPr>
          <a:xfrm>
            <a:off x="532851" y="1484313"/>
            <a:ext cx="11321923" cy="1107996"/>
          </a:xfrm>
          <a:prstGeom prst="rect">
            <a:avLst/>
          </a:prstGeom>
        </p:spPr>
        <p:txBody>
          <a:bodyPr vert="horz" wrap="square" lIns="0" tIns="0" rIns="0" bIns="0" rtlCol="0" anchor="t" anchorCtr="0">
            <a:spAutoFit/>
          </a:bodyPr>
          <a:lstStyle/>
          <a:p>
            <a:pPr>
              <a:spcBef>
                <a:spcPct val="0"/>
              </a:spcBef>
            </a:pPr>
            <a:r>
              <a:rPr lang="da-DK" sz="3600" noProof="0">
                <a:latin typeface="Aptos" panose="020B0004020202020204" pitchFamily="34" charset="0"/>
                <a:ea typeface="Times New Roman" panose="02020603050405020304" pitchFamily="18" charset="0"/>
                <a:cs typeface="Times New Roman" panose="02020603050405020304" pitchFamily="18" charset="0"/>
              </a:rPr>
              <a:t>Kan matematikundervisning bidrage til at give elever øget bevidsthed om, hvordan streamingtjenester fungerer? </a:t>
            </a:r>
            <a:endParaRPr lang="da-DK" sz="2400" b="0" noProof="0">
              <a:solidFill>
                <a:schemeClr val="tx1"/>
              </a:solidFill>
              <a:latin typeface="+mn-lt"/>
            </a:endParaRPr>
          </a:p>
        </p:txBody>
      </p:sp>
      <p:sp>
        <p:nvSpPr>
          <p:cNvPr id="9" name="Tekstfelt 8">
            <a:extLst>
              <a:ext uri="{FF2B5EF4-FFF2-40B4-BE49-F238E27FC236}">
                <a16:creationId xmlns:a16="http://schemas.microsoft.com/office/drawing/2014/main" id="{187F5BF7-BCEA-3585-2518-7CC88CFE8D01}"/>
              </a:ext>
            </a:extLst>
          </p:cNvPr>
          <p:cNvSpPr txBox="1"/>
          <p:nvPr/>
        </p:nvSpPr>
        <p:spPr>
          <a:xfrm>
            <a:off x="532851" y="3082087"/>
            <a:ext cx="10765057" cy="1754326"/>
          </a:xfrm>
          <a:prstGeom prst="rect">
            <a:avLst/>
          </a:prstGeom>
          <a:noFill/>
        </p:spPr>
        <p:txBody>
          <a:bodyPr wrap="square" lIns="91440" tIns="45720" rIns="91440" bIns="45720" anchor="t">
            <a:spAutoFit/>
          </a:bodyPr>
          <a:lstStyle/>
          <a:p>
            <a:pPr lvl="0">
              <a:buSzPts val="1000"/>
              <a:tabLst>
                <a:tab pos="457200" algn="l"/>
              </a:tabLst>
            </a:pPr>
            <a:r>
              <a:rPr lang="da-DK" sz="1800">
                <a:effectLst/>
                <a:latin typeface="Aptos"/>
                <a:ea typeface="Times New Roman" panose="02020603050405020304" pitchFamily="18" charset="0"/>
                <a:cs typeface="Aptos" panose="020B0004020202020204" pitchFamily="34" charset="0"/>
              </a:rPr>
              <a:t>13.00-13.05: Velkommen </a:t>
            </a:r>
            <a:endParaRPr lang="da-DK" sz="1800">
              <a:effectLst/>
              <a:latin typeface="Aptos"/>
              <a:ea typeface="Aptos" panose="020B0004020202020204" pitchFamily="34" charset="0"/>
              <a:cs typeface="Aptos" panose="020B0004020202020204" pitchFamily="34" charset="0"/>
            </a:endParaRPr>
          </a:p>
          <a:p>
            <a:pPr lvl="0">
              <a:buSzPts val="1000"/>
              <a:tabLst>
                <a:tab pos="457200" algn="l"/>
              </a:tabLst>
            </a:pPr>
            <a:r>
              <a:rPr lang="da-DK" sz="1800">
                <a:effectLst/>
                <a:latin typeface="Aptos"/>
                <a:ea typeface="Times New Roman" panose="02020603050405020304" pitchFamily="18" charset="0"/>
                <a:cs typeface="Aptos" panose="020B0004020202020204" pitchFamily="34" charset="0"/>
              </a:rPr>
              <a:t>13.05-13.20: Nyt siden sidst</a:t>
            </a:r>
          </a:p>
          <a:p>
            <a:pPr>
              <a:buSzPts val="1000"/>
              <a:tabLst>
                <a:tab pos="457200" algn="l"/>
              </a:tabLst>
            </a:pPr>
            <a:r>
              <a:rPr lang="da-DK" sz="1800">
                <a:effectLst/>
                <a:latin typeface="Aptos"/>
                <a:ea typeface="Times New Roman" panose="02020603050405020304" pitchFamily="18" charset="0"/>
                <a:cs typeface="Aptos" panose="020B0004020202020204" pitchFamily="34" charset="0"/>
              </a:rPr>
              <a:t>13.20-13.30: Hvorfor er </a:t>
            </a:r>
            <a:r>
              <a:rPr lang="da-DK">
                <a:latin typeface="Aptos"/>
                <a:ea typeface="Times New Roman" panose="02020603050405020304" pitchFamily="18" charset="0"/>
                <a:cs typeface="Aptos" panose="020B0004020202020204" pitchFamily="34" charset="0"/>
              </a:rPr>
              <a:t>det vigtigt at lære om </a:t>
            </a:r>
            <a:r>
              <a:rPr lang="da-DK" sz="1800">
                <a:effectLst/>
                <a:latin typeface="Aptos"/>
                <a:ea typeface="Times New Roman" panose="02020603050405020304" pitchFamily="18" charset="0"/>
                <a:cs typeface="Aptos" panose="020B0004020202020204" pitchFamily="34" charset="0"/>
              </a:rPr>
              <a:t>algoritmer? V. Rasmus Pagh</a:t>
            </a:r>
            <a:endParaRPr lang="da-DK" sz="1800">
              <a:effectLst/>
              <a:latin typeface="Times New Roman"/>
              <a:ea typeface="Aptos" panose="020B0004020202020204" pitchFamily="34" charset="0"/>
              <a:cs typeface="Aptos" panose="020B0004020202020204" pitchFamily="34" charset="0"/>
            </a:endParaRPr>
          </a:p>
          <a:p>
            <a:pPr lvl="0">
              <a:buSzPts val="1000"/>
              <a:tabLst>
                <a:tab pos="457200" algn="l"/>
              </a:tabLst>
            </a:pPr>
            <a:r>
              <a:rPr lang="da-DK" sz="1800">
                <a:effectLst/>
                <a:latin typeface="Aptos"/>
                <a:ea typeface="Times New Roman" panose="02020603050405020304" pitchFamily="18" charset="0"/>
                <a:cs typeface="Aptos" panose="020B0004020202020204" pitchFamily="34" charset="0"/>
              </a:rPr>
              <a:t>13.30-14.05: Smagsprøve på undervisningsforløb</a:t>
            </a:r>
          </a:p>
          <a:p>
            <a:pPr lvl="0">
              <a:buSzPts val="1000"/>
              <a:tabLst>
                <a:tab pos="457200" algn="l"/>
              </a:tabLst>
            </a:pPr>
            <a:r>
              <a:rPr lang="da-DK" sz="1800">
                <a:effectLst/>
                <a:latin typeface="Aptos"/>
                <a:ea typeface="Times New Roman" panose="02020603050405020304" pitchFamily="18" charset="0"/>
                <a:cs typeface="Aptos" panose="020B0004020202020204" pitchFamily="34" charset="0"/>
              </a:rPr>
              <a:t>14.05-14.15: Pause  </a:t>
            </a:r>
            <a:endParaRPr lang="da-DK" sz="1800">
              <a:effectLst/>
              <a:latin typeface="Aptos"/>
              <a:ea typeface="Aptos" panose="020B0004020202020204" pitchFamily="34" charset="0"/>
              <a:cs typeface="Aptos" panose="020B0004020202020204" pitchFamily="34" charset="0"/>
            </a:endParaRPr>
          </a:p>
          <a:p>
            <a:pPr>
              <a:buSzPts val="1000"/>
              <a:tabLst>
                <a:tab pos="457200" algn="l"/>
              </a:tabLst>
            </a:pPr>
            <a:r>
              <a:rPr lang="da-DK" sz="1800">
                <a:effectLst/>
                <a:latin typeface="Aptos"/>
                <a:ea typeface="Times New Roman" panose="02020603050405020304" pitchFamily="18" charset="0"/>
                <a:cs typeface="Aptos" panose="020B0004020202020204" pitchFamily="34" charset="0"/>
              </a:rPr>
              <a:t>14.15-15.00: Diskussioner i grupper</a:t>
            </a:r>
            <a:r>
              <a:rPr lang="da-DK">
                <a:latin typeface="Aptos"/>
                <a:ea typeface="Times New Roman" panose="02020603050405020304" pitchFamily="18" charset="0"/>
                <a:cs typeface="Aptos" panose="020B0004020202020204" pitchFamily="34" charset="0"/>
              </a:rPr>
              <a:t>/</a:t>
            </a:r>
            <a:r>
              <a:rPr lang="da-DK" sz="1800">
                <a:effectLst/>
                <a:latin typeface="Aptos"/>
                <a:ea typeface="Times New Roman" panose="02020603050405020304" pitchFamily="18" charset="0"/>
                <a:cs typeface="Aptos" panose="020B0004020202020204" pitchFamily="34" charset="0"/>
              </a:rPr>
              <a:t>plenum</a:t>
            </a:r>
            <a:endParaRPr lang="da-DK" sz="1800">
              <a:effectLst/>
              <a:latin typeface="Times New Roman"/>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8674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AF78A-7AC8-9E51-D79B-026353CC9D92}"/>
              </a:ext>
            </a:extLst>
          </p:cNvPr>
          <p:cNvSpPr>
            <a:spLocks noGrp="1"/>
          </p:cNvSpPr>
          <p:nvPr>
            <p:ph type="title"/>
          </p:nvPr>
        </p:nvSpPr>
        <p:spPr>
          <a:xfrm>
            <a:off x="6420465" y="609600"/>
            <a:ext cx="5122606" cy="1905000"/>
          </a:xfrm>
        </p:spPr>
        <p:txBody>
          <a:bodyPr>
            <a:normAutofit/>
          </a:bodyPr>
          <a:lstStyle/>
          <a:p>
            <a:r>
              <a:rPr lang="da-DK" noProof="0" err="1">
                <a:latin typeface="Aptos" panose="020B0004020202020204" pitchFamily="34" charset="0"/>
              </a:rPr>
              <a:t>Happiness</a:t>
            </a:r>
            <a:endParaRPr lang="da-DK" noProof="0">
              <a:latin typeface="Aptos" panose="020B0004020202020204" pitchFamily="34" charset="0"/>
            </a:endParaRPr>
          </a:p>
        </p:txBody>
      </p:sp>
      <p:sp>
        <p:nvSpPr>
          <p:cNvPr id="17" name="Content Placeholder 7">
            <a:extLst>
              <a:ext uri="{FF2B5EF4-FFF2-40B4-BE49-F238E27FC236}">
                <a16:creationId xmlns:a16="http://schemas.microsoft.com/office/drawing/2014/main" id="{7A9D624D-A728-EF08-89DA-77BF0476708F}"/>
              </a:ext>
            </a:extLst>
          </p:cNvPr>
          <p:cNvSpPr>
            <a:spLocks noGrp="1"/>
          </p:cNvSpPr>
          <p:nvPr>
            <p:ph idx="1"/>
          </p:nvPr>
        </p:nvSpPr>
        <p:spPr>
          <a:xfrm>
            <a:off x="6420465" y="2666999"/>
            <a:ext cx="5122606" cy="3216276"/>
          </a:xfrm>
        </p:spPr>
        <p:txBody>
          <a:bodyPr vert="horz" lIns="91440" tIns="45720" rIns="91440" bIns="45720" rtlCol="0">
            <a:normAutofit/>
          </a:bodyPr>
          <a:lstStyle/>
          <a:p>
            <a:r>
              <a:rPr lang="da-DK" sz="2400" noProof="0">
                <a:latin typeface="Aptos" panose="020B0004020202020204" pitchFamily="34" charset="0"/>
                <a:ea typeface="+mn-lt"/>
                <a:cs typeface="+mn-lt"/>
              </a:rPr>
              <a:t>Giver sangen dig et smil på læben?</a:t>
            </a:r>
            <a:endPar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ea typeface="+mn-lt"/>
              <a:cs typeface="+mn-lt"/>
            </a:endParaRPr>
          </a:p>
          <a:p>
            <a:r>
              <a:rPr lang="da-DK" sz="2400" noProof="0">
                <a:latin typeface="Aptos" panose="020B0004020202020204" pitchFamily="34" charset="0"/>
                <a:ea typeface="+mn-lt"/>
                <a:cs typeface="+mn-lt"/>
              </a:rPr>
              <a:t>Bliver du glad af at høre sangen?</a:t>
            </a:r>
            <a:endPar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ea typeface="+mn-lt"/>
              <a:cs typeface="+mn-lt"/>
            </a:endParaRPr>
          </a:p>
          <a:p>
            <a:r>
              <a:rPr lang="da-DK" sz="2400" noProof="0">
                <a:latin typeface="Aptos" panose="020B0004020202020204" pitchFamily="34" charset="0"/>
                <a:cs typeface="Times New Roman"/>
              </a:rPr>
              <a:t>Sange med lav </a:t>
            </a:r>
            <a:r>
              <a:rPr lang="da-DK" sz="2400" noProof="0" err="1">
                <a:latin typeface="Aptos" panose="020B0004020202020204" pitchFamily="34" charset="0"/>
                <a:cs typeface="Times New Roman"/>
              </a:rPr>
              <a:t>happiness</a:t>
            </a:r>
            <a:r>
              <a:rPr lang="da-DK" sz="2400" noProof="0">
                <a:latin typeface="Aptos" panose="020B0004020202020204" pitchFamily="34" charset="0"/>
                <a:cs typeface="Times New Roman"/>
              </a:rPr>
              <a:t> føles mere triste. </a:t>
            </a:r>
            <a:endPar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a:p>
            <a:r>
              <a:rPr lang="da-DK" sz="2400" noProof="0">
                <a:latin typeface="Aptos" panose="020B0004020202020204" pitchFamily="34" charset="0"/>
                <a:ea typeface="+mn-lt"/>
                <a:cs typeface="+mn-lt"/>
                <a:hlinkClick r:id="rId3"/>
              </a:rPr>
              <a:t>Sang med høj </a:t>
            </a:r>
            <a:r>
              <a:rPr lang="da-DK" sz="2400" noProof="0" err="1">
                <a:latin typeface="Aptos" panose="020B0004020202020204" pitchFamily="34" charset="0"/>
                <a:ea typeface="+mn-lt"/>
                <a:cs typeface="+mn-lt"/>
                <a:hlinkClick r:id="rId3"/>
              </a:rPr>
              <a:t>happiness</a:t>
            </a:r>
            <a:endPar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p:txBody>
      </p:sp>
      <p:pic>
        <p:nvPicPr>
          <p:cNvPr id="32" name="Graphic 31" descr="Emoji">
            <a:extLst>
              <a:ext uri="{FF2B5EF4-FFF2-40B4-BE49-F238E27FC236}">
                <a16:creationId xmlns:a16="http://schemas.microsoft.com/office/drawing/2014/main" id="{B20F6B16-5A5F-928A-C8BE-85E790E1FA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2352" y="1115267"/>
            <a:ext cx="4283039" cy="4283039"/>
          </a:xfrm>
          <a:prstGeom prst="rect">
            <a:avLst/>
          </a:prstGeom>
        </p:spPr>
      </p:pic>
      <p:pic>
        <p:nvPicPr>
          <p:cNvPr id="3" name="Billede 2" descr="Spotify To Continue Its Service in Uruguay — Spotify">
            <a:extLst>
              <a:ext uri="{FF2B5EF4-FFF2-40B4-BE49-F238E27FC236}">
                <a16:creationId xmlns:a16="http://schemas.microsoft.com/office/drawing/2014/main" id="{C6E6FD3F-E025-E0BB-47AC-F842400124D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663920" y="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Tree>
    <p:extLst>
      <p:ext uri="{BB962C8B-B14F-4D97-AF65-F5344CB8AC3E}">
        <p14:creationId xmlns:p14="http://schemas.microsoft.com/office/powerpoint/2010/main" val="376714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97EB0-C340-F1EE-286B-BE5684246069}"/>
              </a:ext>
            </a:extLst>
          </p:cNvPr>
          <p:cNvSpPr>
            <a:spLocks noGrp="1"/>
          </p:cNvSpPr>
          <p:nvPr>
            <p:ph type="title"/>
          </p:nvPr>
        </p:nvSpPr>
        <p:spPr>
          <a:xfrm>
            <a:off x="6420465" y="609600"/>
            <a:ext cx="5122606" cy="1905000"/>
          </a:xfrm>
        </p:spPr>
        <p:txBody>
          <a:bodyPr>
            <a:normAutofit/>
          </a:bodyPr>
          <a:lstStyle/>
          <a:p>
            <a:r>
              <a:rPr lang="da-DK" noProof="0" err="1">
                <a:latin typeface="Aptos" panose="020B0004020202020204" pitchFamily="34" charset="0"/>
              </a:rPr>
              <a:t>Danceability</a:t>
            </a:r>
            <a:endParaRPr lang="da-DK" noProof="0">
              <a:latin typeface="Aptos" panose="020B0004020202020204" pitchFamily="34" charset="0"/>
            </a:endParaRPr>
          </a:p>
        </p:txBody>
      </p:sp>
      <p:sp>
        <p:nvSpPr>
          <p:cNvPr id="17" name="Content Placeholder 16">
            <a:extLst>
              <a:ext uri="{FF2B5EF4-FFF2-40B4-BE49-F238E27FC236}">
                <a16:creationId xmlns:a16="http://schemas.microsoft.com/office/drawing/2014/main" id="{180935BD-A1A0-4C38-2940-25C711A4000E}"/>
              </a:ext>
            </a:extLst>
          </p:cNvPr>
          <p:cNvSpPr>
            <a:spLocks noGrp="1"/>
          </p:cNvSpPr>
          <p:nvPr>
            <p:ph idx="1"/>
          </p:nvPr>
        </p:nvSpPr>
        <p:spPr>
          <a:xfrm>
            <a:off x="6420465" y="2666999"/>
            <a:ext cx="5122606" cy="3216276"/>
          </a:xfrm>
        </p:spPr>
        <p:txBody>
          <a:bodyPr vert="horz" lIns="91440" tIns="45720" rIns="91440" bIns="45720" rtlCol="0" anchor="t">
            <a:normAutofit/>
          </a:bodyPr>
          <a:lstStyle/>
          <a:p>
            <a:r>
              <a:rPr lang="da-DK" sz="2400" noProof="0">
                <a:latin typeface="Aptos" panose="020B0004020202020204" pitchFamily="34" charset="0"/>
                <a:ea typeface="+mn-lt"/>
                <a:cs typeface="+mn-lt"/>
              </a:rPr>
              <a:t>Tempo i sangen</a:t>
            </a:r>
            <a:endPar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ea typeface="+mn-lt"/>
              <a:cs typeface="+mn-lt"/>
            </a:endParaRPr>
          </a:p>
          <a:p>
            <a:r>
              <a:rPr lang="da-DK" sz="2400" noProof="0">
                <a:latin typeface="Aptos"/>
                <a:ea typeface="+mn-lt"/>
                <a:cs typeface="+mn-lt"/>
              </a:rPr>
              <a:t>Hvor stabil rytmen</a:t>
            </a:r>
            <a:r>
              <a:rPr lang="da-DK" sz="2400">
                <a:latin typeface="Aptos"/>
                <a:ea typeface="+mn-lt"/>
                <a:cs typeface="+mn-lt"/>
              </a:rPr>
              <a:t> i</a:t>
            </a:r>
            <a:r>
              <a:rPr lang="da-DK" sz="2400" noProof="0">
                <a:latin typeface="Aptos"/>
                <a:ea typeface="+mn-lt"/>
                <a:cs typeface="+mn-lt"/>
              </a:rPr>
              <a:t> sangen</a:t>
            </a:r>
            <a:r>
              <a:rPr lang="da-DK" sz="2400">
                <a:latin typeface="Aptos"/>
                <a:ea typeface="+mn-lt"/>
                <a:cs typeface="+mn-lt"/>
              </a:rPr>
              <a:t> er</a:t>
            </a:r>
            <a:endPar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a:ea typeface="+mn-lt"/>
              <a:cs typeface="+mn-lt"/>
            </a:endParaRPr>
          </a:p>
          <a:p>
            <a:r>
              <a:rPr lang="da-DK" sz="2400" noProof="0">
                <a:latin typeface="Aptos" panose="020B0004020202020204" pitchFamily="34" charset="0"/>
                <a:cs typeface="Times"/>
              </a:rPr>
              <a:t>Styrken på beatet </a:t>
            </a:r>
            <a:endPar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a:endParaRPr>
          </a:p>
          <a:p>
            <a:r>
              <a:rPr lang="da-DK" sz="2400" noProof="0">
                <a:latin typeface="Aptos"/>
                <a:cs typeface="Times"/>
                <a:hlinkClick r:id="rId3"/>
              </a:rPr>
              <a:t>Sang med høj danceability</a:t>
            </a:r>
            <a:endParaRPr lang="da-DK" sz="2400" noProof="0">
              <a:latin typeface="Aptos"/>
            </a:endParaRPr>
          </a:p>
        </p:txBody>
      </p:sp>
      <p:pic>
        <p:nvPicPr>
          <p:cNvPr id="21" name="Graphic 20" descr="Danser">
            <a:extLst>
              <a:ext uri="{FF2B5EF4-FFF2-40B4-BE49-F238E27FC236}">
                <a16:creationId xmlns:a16="http://schemas.microsoft.com/office/drawing/2014/main" id="{CCACB629-63EE-0C70-042A-37EC4C1738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2352" y="1115267"/>
            <a:ext cx="4283039" cy="4283039"/>
          </a:xfrm>
          <a:prstGeom prst="rect">
            <a:avLst/>
          </a:prstGeom>
        </p:spPr>
      </p:pic>
      <p:pic>
        <p:nvPicPr>
          <p:cNvPr id="3" name="Billede 2" descr="Spotify To Continue Its Service in Uruguay — Spotify">
            <a:extLst>
              <a:ext uri="{FF2B5EF4-FFF2-40B4-BE49-F238E27FC236}">
                <a16:creationId xmlns:a16="http://schemas.microsoft.com/office/drawing/2014/main" id="{72D4D733-36BC-20A7-25CC-0224E03DE53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663920" y="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Tree>
    <p:extLst>
      <p:ext uri="{BB962C8B-B14F-4D97-AF65-F5344CB8AC3E}">
        <p14:creationId xmlns:p14="http://schemas.microsoft.com/office/powerpoint/2010/main" val="2202971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79484-4D13-BBC7-CD0A-EF4858A39F59}"/>
              </a:ext>
            </a:extLst>
          </p:cNvPr>
          <p:cNvSpPr>
            <a:spLocks noGrp="1"/>
          </p:cNvSpPr>
          <p:nvPr>
            <p:ph type="title"/>
          </p:nvPr>
        </p:nvSpPr>
        <p:spPr/>
        <p:txBody>
          <a:bodyPr vert="horz" lIns="91440" tIns="45720" rIns="91440" bIns="45720" rtlCol="0" anchor="b">
            <a:normAutofit/>
          </a:bodyPr>
          <a:lstStyle/>
          <a:p>
            <a:endParaRPr lang="da-DK" sz="2800" noProof="0"/>
          </a:p>
          <a:p>
            <a:endParaRPr lang="da-DK" sz="2800" noProof="0"/>
          </a:p>
        </p:txBody>
      </p:sp>
      <p:sp>
        <p:nvSpPr>
          <p:cNvPr id="10" name="Content Placeholder 16">
            <a:extLst>
              <a:ext uri="{FF2B5EF4-FFF2-40B4-BE49-F238E27FC236}">
                <a16:creationId xmlns:a16="http://schemas.microsoft.com/office/drawing/2014/main" id="{13489EB3-5F3D-9C4B-BCF9-B972DF73687D}"/>
              </a:ext>
            </a:extLst>
          </p:cNvPr>
          <p:cNvSpPr>
            <a:spLocks noGrp="1"/>
          </p:cNvSpPr>
          <p:nvPr>
            <p:ph idx="1"/>
          </p:nvPr>
        </p:nvSpPr>
        <p:spPr>
          <a:xfrm>
            <a:off x="637079" y="1577944"/>
            <a:ext cx="5609497" cy="5160001"/>
          </a:xfrm>
        </p:spPr>
        <p:txBody>
          <a:bodyPr vert="horz" lIns="91440" tIns="45720" rIns="91440" bIns="45720" rtlCol="0" anchor="t">
            <a:normAutofit fontScale="85000" lnSpcReduction="10000"/>
          </a:bodyPr>
          <a:lstStyle/>
          <a:p>
            <a:pPr>
              <a:spcBef>
                <a:spcPts val="0"/>
              </a:spcBef>
              <a:spcAft>
                <a:spcPts val="1800"/>
              </a:spcAft>
            </a:pPr>
            <a:r>
              <a:rPr lang="da-DK" sz="2400" noProof="0">
                <a:latin typeface="Aptos" panose="020B0004020202020204" pitchFamily="34" charset="0"/>
                <a:ea typeface="+mn-lt"/>
                <a:cs typeface="Times New Roman"/>
              </a:rPr>
              <a:t>Musikken er lavet om til punkter. </a:t>
            </a:r>
          </a:p>
          <a:p>
            <a:pPr>
              <a:spcBef>
                <a:spcPts val="0"/>
              </a:spcBef>
              <a:spcAft>
                <a:spcPts val="1800"/>
              </a:spcAft>
            </a:pPr>
            <a:r>
              <a:rPr lang="da-DK" sz="2400" noProof="0">
                <a:latin typeface="Aptos" panose="020B0004020202020204" pitchFamily="34" charset="0"/>
                <a:ea typeface="+mn-lt"/>
                <a:cs typeface="Times New Roman"/>
              </a:rPr>
              <a:t>Koordinatsystemet deles ind i felter. </a:t>
            </a:r>
          </a:p>
          <a:p>
            <a:pPr>
              <a:spcBef>
                <a:spcPts val="0"/>
              </a:spcBef>
              <a:spcAft>
                <a:spcPts val="1800"/>
              </a:spcAft>
            </a:pPr>
            <a:r>
              <a:rPr lang="da-DK" sz="2400" noProof="0">
                <a:latin typeface="Aptos"/>
                <a:ea typeface="+mn-lt"/>
                <a:cs typeface="Times New Roman"/>
              </a:rPr>
              <a:t>Vælg det musiknummer</a:t>
            </a:r>
            <a:r>
              <a:rPr lang="da-DK" sz="2400">
                <a:latin typeface="Aptos"/>
                <a:ea typeface="+mn-lt"/>
                <a:cs typeface="Times New Roman"/>
              </a:rPr>
              <a:t>,</a:t>
            </a:r>
            <a:r>
              <a:rPr lang="da-DK" sz="2400" noProof="0">
                <a:latin typeface="Aptos"/>
                <a:ea typeface="+mn-lt"/>
                <a:cs typeface="Times New Roman"/>
              </a:rPr>
              <a:t> du hørte sidst</a:t>
            </a:r>
            <a:r>
              <a:rPr lang="da-DK" sz="2400">
                <a:latin typeface="Aptos"/>
                <a:ea typeface="+mn-lt"/>
                <a:cs typeface="Times New Roman"/>
              </a:rPr>
              <a:t>,</a:t>
            </a:r>
            <a:r>
              <a:rPr lang="da-DK" sz="2400" noProof="0">
                <a:latin typeface="Aptos"/>
                <a:ea typeface="+mn-lt"/>
                <a:cs typeface="Times New Roman"/>
              </a:rPr>
              <a:t> og skift punktets farve til rød.</a:t>
            </a:r>
            <a:endPar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a:ea typeface="+mn-lt"/>
              <a:cs typeface="Times New Roman"/>
            </a:endParaRPr>
          </a:p>
          <a:p>
            <a:pPr>
              <a:spcBef>
                <a:spcPts val="0"/>
              </a:spcBef>
              <a:spcAft>
                <a:spcPts val="1800"/>
              </a:spcAft>
            </a:pPr>
            <a:r>
              <a:rPr lang="da-DK" sz="2400" noProof="0">
                <a:latin typeface="Aptos"/>
                <a:ea typeface="+mn-lt"/>
                <a:cs typeface="Times New Roman"/>
              </a:rPr>
              <a:t>Hvis der er punkter i samme boks</a:t>
            </a:r>
            <a:r>
              <a:rPr lang="da-DK" sz="2400">
                <a:latin typeface="Aptos"/>
                <a:ea typeface="+mn-lt"/>
                <a:cs typeface="Times New Roman"/>
              </a:rPr>
              <a:t>,</a:t>
            </a:r>
            <a:r>
              <a:rPr lang="da-DK" sz="2400" noProof="0">
                <a:latin typeface="Aptos"/>
                <a:ea typeface="+mn-lt"/>
                <a:cs typeface="Times New Roman"/>
              </a:rPr>
              <a:t> som det valgte nummer, så sæt et kryds i regnearket</a:t>
            </a:r>
            <a:r>
              <a:rPr lang="da-DK" sz="2400">
                <a:latin typeface="Aptos"/>
                <a:ea typeface="+mn-lt"/>
                <a:cs typeface="Times New Roman"/>
              </a:rPr>
              <a:t>.</a:t>
            </a:r>
            <a:endParaRPr lang="da-DK" sz="2400" noProof="0">
              <a:latin typeface="Aptos"/>
              <a:cs typeface="Times New Roman"/>
            </a:endParaRPr>
          </a:p>
          <a:p>
            <a:pPr>
              <a:spcBef>
                <a:spcPts val="0"/>
              </a:spcBef>
              <a:spcAft>
                <a:spcPts val="1800"/>
              </a:spcAft>
            </a:pPr>
            <a:r>
              <a:rPr lang="da-DK" sz="2400" noProof="0">
                <a:latin typeface="Aptos" panose="020B0004020202020204" pitchFamily="34" charset="0"/>
                <a:cs typeface="Times New Roman"/>
              </a:rPr>
              <a:t>Opdater 10 gange og sæt krydser i regnearket hver gang. </a:t>
            </a:r>
          </a:p>
          <a:p>
            <a:pPr>
              <a:spcBef>
                <a:spcPts val="0"/>
              </a:spcBef>
              <a:spcAft>
                <a:spcPts val="1800"/>
              </a:spcAft>
            </a:pPr>
            <a:r>
              <a:rPr lang="da-DK" sz="2400" noProof="0">
                <a:effectLst>
                  <a:glow rad="38100">
                    <a:prstClr val="black">
                      <a:lumMod val="50000"/>
                      <a:lumOff val="50000"/>
                      <a:alpha val="20000"/>
                    </a:prstClr>
                  </a:glow>
                  <a:outerShdw blurRad="44450" dist="12700" dir="13860000" algn="tl" rotWithShape="0">
                    <a:srgbClr val="000000">
                      <a:alpha val="20000"/>
                    </a:srgbClr>
                  </a:outerShdw>
                </a:effectLst>
                <a:latin typeface="Aptos"/>
                <a:ea typeface="+mn-lt"/>
                <a:cs typeface="Times New Roman"/>
              </a:rPr>
              <a:t>Sorter sangene i regnearket, så dem, der har været i samme felt som sangen flest gange, ligger øverst.</a:t>
            </a:r>
          </a:p>
          <a:p>
            <a:pPr>
              <a:spcBef>
                <a:spcPts val="0"/>
              </a:spcBef>
              <a:spcAft>
                <a:spcPts val="1800"/>
              </a:spcAft>
            </a:pPr>
            <a:r>
              <a:rPr lang="da-DK" sz="2400" noProof="0">
                <a:latin typeface="Aptos" panose="020B0004020202020204" pitchFamily="34" charset="0"/>
                <a:ea typeface="+mn-lt"/>
                <a:cs typeface="Times New Roman"/>
              </a:rPr>
              <a:t>Anbefalingen er det punkt, som ligger i samme felt flest gange.</a:t>
            </a:r>
            <a:endParaRPr lang="da-DK" sz="1800"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endParaRPr>
          </a:p>
        </p:txBody>
      </p:sp>
      <p:sp>
        <p:nvSpPr>
          <p:cNvPr id="14" name="TextBox 13">
            <a:extLst>
              <a:ext uri="{FF2B5EF4-FFF2-40B4-BE49-F238E27FC236}">
                <a16:creationId xmlns:a16="http://schemas.microsoft.com/office/drawing/2014/main" id="{E7758E54-EDEF-F225-4CFF-EC80EB8D7837}"/>
              </a:ext>
            </a:extLst>
          </p:cNvPr>
          <p:cNvSpPr txBox="1"/>
          <p:nvPr/>
        </p:nvSpPr>
        <p:spPr>
          <a:xfrm>
            <a:off x="541180" y="645999"/>
            <a:ext cx="653158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4200" noProof="0">
                <a:latin typeface="Aptos" panose="020B0004020202020204" pitchFamily="34" charset="0"/>
              </a:rPr>
              <a:t>Arbejd med A-NN</a:t>
            </a:r>
          </a:p>
        </p:txBody>
      </p:sp>
      <p:pic>
        <p:nvPicPr>
          <p:cNvPr id="6" name="Billede 5">
            <a:extLst>
              <a:ext uri="{FF2B5EF4-FFF2-40B4-BE49-F238E27FC236}">
                <a16:creationId xmlns:a16="http://schemas.microsoft.com/office/drawing/2014/main" id="{59F5C628-40D5-D87F-B165-C30EBB067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576" y="1400530"/>
            <a:ext cx="5917076" cy="5004752"/>
          </a:xfrm>
          <a:prstGeom prst="rect">
            <a:avLst/>
          </a:prstGeom>
        </p:spPr>
      </p:pic>
      <p:sp>
        <p:nvSpPr>
          <p:cNvPr id="4" name="Tekstfelt 3">
            <a:extLst>
              <a:ext uri="{FF2B5EF4-FFF2-40B4-BE49-F238E27FC236}">
                <a16:creationId xmlns:a16="http://schemas.microsoft.com/office/drawing/2014/main" id="{3BCAF251-5DE4-00E2-2690-443599450A4C}"/>
              </a:ext>
            </a:extLst>
          </p:cNvPr>
          <p:cNvSpPr txBox="1"/>
          <p:nvPr/>
        </p:nvSpPr>
        <p:spPr>
          <a:xfrm>
            <a:off x="6762585" y="1228745"/>
            <a:ext cx="4783304" cy="5509200"/>
          </a:xfrm>
          <a:prstGeom prst="rect">
            <a:avLst/>
          </a:prstGeom>
          <a:solidFill>
            <a:srgbClr val="B01513"/>
          </a:solidFill>
        </p:spPr>
        <p:txBody>
          <a:bodyPr wrap="square">
            <a:spAutoFit/>
          </a:bodyPr>
          <a:lstStyle/>
          <a:p>
            <a:r>
              <a:rPr lang="da-DK" sz="4400">
                <a:solidFill>
                  <a:schemeClr val="bg2">
                    <a:lumMod val="60000"/>
                    <a:lumOff val="40000"/>
                  </a:schemeClr>
                </a:solidFill>
                <a:latin typeface="Trebuchet MS" panose="020B0603020202020204" pitchFamily="34" charset="0"/>
                <a:hlinkClick r:id="rId4" tooltip="Afprøv det!">
                  <a:extLst>
                    <a:ext uri="{A12FA001-AC4F-418D-AE19-62706E023703}">
                      <ahyp:hlinkClr xmlns:ahyp="http://schemas.microsoft.com/office/drawing/2018/hyperlinkcolor" val="tx"/>
                    </a:ext>
                  </a:extLst>
                </a:hlinkClick>
              </a:rPr>
              <a:t>GeoGebra:</a:t>
            </a:r>
            <a:br>
              <a:rPr lang="da-DK" sz="4400">
                <a:solidFill>
                  <a:schemeClr val="bg2">
                    <a:lumMod val="60000"/>
                    <a:lumOff val="40000"/>
                  </a:schemeClr>
                </a:solidFill>
                <a:latin typeface="Trebuchet MS" panose="020B0603020202020204" pitchFamily="34" charset="0"/>
                <a:hlinkClick r:id="rId4" tooltip="Afprøv det!">
                  <a:extLst>
                    <a:ext uri="{A12FA001-AC4F-418D-AE19-62706E023703}">
                      <ahyp:hlinkClr xmlns:ahyp="http://schemas.microsoft.com/office/drawing/2018/hyperlinkcolor" val="tx"/>
                    </a:ext>
                  </a:extLst>
                </a:hlinkClick>
              </a:rPr>
            </a:br>
            <a:r>
              <a:rPr lang="da-DK" sz="4400">
                <a:solidFill>
                  <a:schemeClr val="bg2">
                    <a:lumMod val="60000"/>
                    <a:lumOff val="40000"/>
                  </a:schemeClr>
                </a:solidFill>
                <a:latin typeface="Trebuchet MS" panose="020B0603020202020204" pitchFamily="34" charset="0"/>
                <a:hlinkClick r:id="rId4" tooltip="Afprøv det!">
                  <a:extLst>
                    <a:ext uri="{A12FA001-AC4F-418D-AE19-62706E023703}">
                      <ahyp:hlinkClr xmlns:ahyp="http://schemas.microsoft.com/office/drawing/2018/hyperlinkcolor" val="tx"/>
                    </a:ext>
                  </a:extLst>
                </a:hlinkClick>
              </a:rPr>
              <a:t>kortlink.dk/2sh3p</a:t>
            </a:r>
          </a:p>
          <a:p>
            <a:endParaRPr lang="da-DK" sz="4400">
              <a:solidFill>
                <a:schemeClr val="bg2">
                  <a:lumMod val="60000"/>
                  <a:lumOff val="40000"/>
                </a:schemeClr>
              </a:solidFill>
              <a:latin typeface="Trebuchet MS" panose="020B0603020202020204" pitchFamily="34" charset="0"/>
              <a:hlinkClick r:id="rId4" tooltip="Afprøv det!">
                <a:extLst>
                  <a:ext uri="{A12FA001-AC4F-418D-AE19-62706E023703}">
                    <ahyp:hlinkClr xmlns:ahyp="http://schemas.microsoft.com/office/drawing/2018/hyperlinkcolor" val="tx"/>
                  </a:ext>
                </a:extLst>
              </a:hlinkClick>
            </a:endParaRPr>
          </a:p>
          <a:p>
            <a:r>
              <a:rPr lang="da-DK" sz="4400">
                <a:solidFill>
                  <a:schemeClr val="bg2">
                    <a:lumMod val="60000"/>
                    <a:lumOff val="40000"/>
                  </a:schemeClr>
                </a:solidFill>
                <a:latin typeface="Trebuchet MS" panose="020B0603020202020204" pitchFamily="34" charset="0"/>
                <a:hlinkClick r:id="rId4" tooltip="Afprøv det!">
                  <a:extLst>
                    <a:ext uri="{A12FA001-AC4F-418D-AE19-62706E023703}">
                      <ahyp:hlinkClr xmlns:ahyp="http://schemas.microsoft.com/office/drawing/2018/hyperlinkcolor" val="tx"/>
                    </a:ext>
                  </a:extLst>
                </a:hlinkClick>
              </a:rPr>
              <a:t>Google </a:t>
            </a:r>
            <a:r>
              <a:rPr lang="da-DK" sz="4400" err="1">
                <a:solidFill>
                  <a:schemeClr val="bg2">
                    <a:lumMod val="60000"/>
                    <a:lumOff val="40000"/>
                  </a:schemeClr>
                </a:solidFill>
                <a:latin typeface="Trebuchet MS" panose="020B0603020202020204" pitchFamily="34" charset="0"/>
                <a:hlinkClick r:id="rId4" tooltip="Afprøv det!">
                  <a:extLst>
                    <a:ext uri="{A12FA001-AC4F-418D-AE19-62706E023703}">
                      <ahyp:hlinkClr xmlns:ahyp="http://schemas.microsoft.com/office/drawing/2018/hyperlinkcolor" val="tx"/>
                    </a:ext>
                  </a:extLst>
                </a:hlinkClick>
              </a:rPr>
              <a:t>Sheets</a:t>
            </a:r>
            <a:r>
              <a:rPr lang="da-DK" sz="4400">
                <a:solidFill>
                  <a:schemeClr val="bg2">
                    <a:lumMod val="60000"/>
                    <a:lumOff val="40000"/>
                  </a:schemeClr>
                </a:solidFill>
                <a:latin typeface="Trebuchet MS" panose="020B0603020202020204" pitchFamily="34" charset="0"/>
                <a:hlinkClick r:id="rId4" tooltip="Afprøv det!">
                  <a:extLst>
                    <a:ext uri="{A12FA001-AC4F-418D-AE19-62706E023703}">
                      <ahyp:hlinkClr xmlns:ahyp="http://schemas.microsoft.com/office/drawing/2018/hyperlinkcolor" val="tx"/>
                    </a:ext>
                  </a:extLst>
                </a:hlinkClick>
              </a:rPr>
              <a:t>:</a:t>
            </a:r>
            <a:br>
              <a:rPr lang="da-DK" sz="4400">
                <a:solidFill>
                  <a:schemeClr val="bg2">
                    <a:lumMod val="60000"/>
                    <a:lumOff val="40000"/>
                  </a:schemeClr>
                </a:solidFill>
                <a:latin typeface="Trebuchet MS" panose="020B0603020202020204" pitchFamily="34" charset="0"/>
                <a:hlinkClick r:id="rId4" tooltip="Afprøv det!">
                  <a:extLst>
                    <a:ext uri="{A12FA001-AC4F-418D-AE19-62706E023703}">
                      <ahyp:hlinkClr xmlns:ahyp="http://schemas.microsoft.com/office/drawing/2018/hyperlinkcolor" val="tx"/>
                    </a:ext>
                  </a:extLst>
                </a:hlinkClick>
              </a:rPr>
            </a:br>
            <a:r>
              <a:rPr lang="da-DK" sz="4400">
                <a:solidFill>
                  <a:schemeClr val="bg2">
                    <a:lumMod val="60000"/>
                    <a:lumOff val="40000"/>
                  </a:schemeClr>
                </a:solidFill>
                <a:latin typeface="Trebuchet MS" panose="020B0603020202020204" pitchFamily="34" charset="0"/>
                <a:hlinkClick r:id="rId5" tooltip="Afprøv det!">
                  <a:extLst>
                    <a:ext uri="{A12FA001-AC4F-418D-AE19-62706E023703}">
                      <ahyp:hlinkClr xmlns:ahyp="http://schemas.microsoft.com/office/drawing/2018/hyperlinkcolor" val="tx"/>
                    </a:ext>
                  </a:extLst>
                </a:hlinkClick>
              </a:rPr>
              <a:t>kortlink.dk/2sh4u</a:t>
            </a:r>
            <a:endParaRPr lang="da-DK" sz="4400">
              <a:solidFill>
                <a:schemeClr val="bg2">
                  <a:lumMod val="60000"/>
                  <a:lumOff val="40000"/>
                </a:schemeClr>
              </a:solidFill>
              <a:latin typeface="Trebuchet MS" panose="020B0603020202020204" pitchFamily="34" charset="0"/>
            </a:endParaRPr>
          </a:p>
          <a:p>
            <a:endParaRPr lang="da-DK" sz="4400" b="0" i="0" u="none" strike="noStrike">
              <a:solidFill>
                <a:schemeClr val="bg2">
                  <a:lumMod val="60000"/>
                  <a:lumOff val="40000"/>
                </a:schemeClr>
              </a:solidFill>
              <a:effectLst/>
              <a:latin typeface="Trebuchet MS" panose="020B0603020202020204" pitchFamily="34" charset="0"/>
            </a:endParaRPr>
          </a:p>
          <a:p>
            <a:r>
              <a:rPr lang="da-DK" sz="4400">
                <a:solidFill>
                  <a:schemeClr val="bg2">
                    <a:lumMod val="60000"/>
                    <a:lumOff val="40000"/>
                  </a:schemeClr>
                </a:solidFill>
                <a:latin typeface="Trebuchet MS" panose="020B0603020202020204" pitchFamily="34" charset="0"/>
              </a:rPr>
              <a:t>Excel:</a:t>
            </a:r>
          </a:p>
          <a:p>
            <a:r>
              <a:rPr lang="da-DK" sz="4400">
                <a:solidFill>
                  <a:schemeClr val="bg2">
                    <a:lumMod val="60000"/>
                    <a:lumOff val="40000"/>
                  </a:schemeClr>
                </a:solidFill>
                <a:latin typeface="Trebuchet MS" panose="020B0603020202020204" pitchFamily="34" charset="0"/>
                <a:hlinkClick r:id="rId6">
                  <a:extLst>
                    <a:ext uri="{A12FA001-AC4F-418D-AE19-62706E023703}">
                      <ahyp:hlinkClr xmlns:ahyp="http://schemas.microsoft.com/office/drawing/2018/hyperlinkcolor" val="tx"/>
                    </a:ext>
                  </a:extLst>
                </a:hlinkClick>
              </a:rPr>
              <a:t>kortlink.dk/2sh4p</a:t>
            </a:r>
            <a:endParaRPr lang="da-DK" sz="4400">
              <a:solidFill>
                <a:schemeClr val="bg2">
                  <a:lumMod val="60000"/>
                  <a:lumOff val="40000"/>
                </a:schemeClr>
              </a:solidFill>
            </a:endParaRPr>
          </a:p>
        </p:txBody>
      </p:sp>
    </p:spTree>
    <p:extLst>
      <p:ext uri="{BB962C8B-B14F-4D97-AF65-F5344CB8AC3E}">
        <p14:creationId xmlns:p14="http://schemas.microsoft.com/office/powerpoint/2010/main" val="387904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F5299-147F-9459-FDE1-C13B65CB2F5D}"/>
            </a:ext>
          </a:extLst>
        </p:cNvPr>
        <p:cNvGrpSpPr/>
        <p:nvPr/>
      </p:nvGrpSpPr>
      <p:grpSpPr>
        <a:xfrm>
          <a:off x="0" y="0"/>
          <a:ext cx="0" cy="0"/>
          <a:chOff x="0" y="0"/>
          <a:chExt cx="0" cy="0"/>
        </a:xfrm>
      </p:grpSpPr>
      <p:grpSp>
        <p:nvGrpSpPr>
          <p:cNvPr id="18" name="Gruppe 17">
            <a:extLst>
              <a:ext uri="{FF2B5EF4-FFF2-40B4-BE49-F238E27FC236}">
                <a16:creationId xmlns:a16="http://schemas.microsoft.com/office/drawing/2014/main" id="{DBE51053-7E5B-4DD3-4AAB-D976ADD2DF3F}"/>
              </a:ext>
            </a:extLst>
          </p:cNvPr>
          <p:cNvGrpSpPr/>
          <p:nvPr/>
        </p:nvGrpSpPr>
        <p:grpSpPr>
          <a:xfrm>
            <a:off x="2105067" y="1115547"/>
            <a:ext cx="8219552" cy="5539755"/>
            <a:chOff x="1977744" y="643467"/>
            <a:chExt cx="8266009" cy="5571066"/>
          </a:xfrm>
        </p:grpSpPr>
        <p:sp>
          <p:nvSpPr>
            <p:cNvPr id="2" name="Ellipse 1">
              <a:extLst>
                <a:ext uri="{FF2B5EF4-FFF2-40B4-BE49-F238E27FC236}">
                  <a16:creationId xmlns:a16="http://schemas.microsoft.com/office/drawing/2014/main" id="{263515D4-7B0B-55D6-9D58-DCAB29817665}"/>
                </a:ext>
              </a:extLst>
            </p:cNvPr>
            <p:cNvSpPr/>
            <p:nvPr/>
          </p:nvSpPr>
          <p:spPr>
            <a:xfrm>
              <a:off x="2430237" y="1196490"/>
              <a:ext cx="2450161" cy="422403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llipse 2">
              <a:extLst>
                <a:ext uri="{FF2B5EF4-FFF2-40B4-BE49-F238E27FC236}">
                  <a16:creationId xmlns:a16="http://schemas.microsoft.com/office/drawing/2014/main" id="{981F08A0-6321-5F47-2937-C357F168CFFF}"/>
                </a:ext>
              </a:extLst>
            </p:cNvPr>
            <p:cNvSpPr/>
            <p:nvPr/>
          </p:nvSpPr>
          <p:spPr>
            <a:xfrm>
              <a:off x="7345265" y="1196491"/>
              <a:ext cx="2450161" cy="4224033"/>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kstfelt 3">
              <a:extLst>
                <a:ext uri="{FF2B5EF4-FFF2-40B4-BE49-F238E27FC236}">
                  <a16:creationId xmlns:a16="http://schemas.microsoft.com/office/drawing/2014/main" id="{F202CB0A-FA0D-C268-626B-BA67A7DC9672}"/>
                </a:ext>
              </a:extLst>
            </p:cNvPr>
            <p:cNvSpPr txBox="1"/>
            <p:nvPr/>
          </p:nvSpPr>
          <p:spPr>
            <a:xfrm rot="16200000">
              <a:off x="1066032" y="2966657"/>
              <a:ext cx="2285089" cy="461665"/>
            </a:xfrm>
            <a:prstGeom prst="rect">
              <a:avLst/>
            </a:prstGeom>
            <a:noFill/>
          </p:spPr>
          <p:txBody>
            <a:bodyPr wrap="square" rtlCol="0">
              <a:spAutoFit/>
            </a:bodyPr>
            <a:lstStyle/>
            <a:p>
              <a:pPr marL="0" marR="0" lvl="0" indent="0" algn="l" defTabSz="960120" rtl="0" eaLnBrk="1" fontAlgn="auto" latinLnBrk="0" hangingPunct="1">
                <a:lnSpc>
                  <a:spcPct val="100000"/>
                </a:lnSpc>
                <a:spcBef>
                  <a:spcPts val="0"/>
                </a:spcBef>
                <a:spcAft>
                  <a:spcPts val="600"/>
                </a:spcAft>
                <a:buClrTx/>
                <a:buSzTx/>
                <a:buFontTx/>
                <a:buNone/>
                <a:tabLst/>
                <a:defRPr/>
              </a:pPr>
              <a:r>
                <a:rPr kumimoji="0" lang="da-DK" sz="2400" b="0" i="0" u="none" strike="noStrike" kern="1200" cap="none" spc="0" normalizeH="0" baseline="0" noProof="0">
                  <a:ln>
                    <a:noFill/>
                  </a:ln>
                  <a:solidFill>
                    <a:prstClr val="white"/>
                  </a:solidFill>
                  <a:effectLst/>
                  <a:uLnTx/>
                  <a:uFillTx/>
                  <a:latin typeface="Century Gothic" panose="020B0502020202020204"/>
                  <a:ea typeface="+mn-ea"/>
                  <a:cs typeface="+mn-cs"/>
                </a:rPr>
                <a:t>Virkeligheden</a:t>
              </a: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ekstfelt 5">
              <a:extLst>
                <a:ext uri="{FF2B5EF4-FFF2-40B4-BE49-F238E27FC236}">
                  <a16:creationId xmlns:a16="http://schemas.microsoft.com/office/drawing/2014/main" id="{0DB2541B-265C-2312-05E2-0614AF3F1B66}"/>
                </a:ext>
              </a:extLst>
            </p:cNvPr>
            <p:cNvSpPr txBox="1"/>
            <p:nvPr/>
          </p:nvSpPr>
          <p:spPr>
            <a:xfrm rot="5400000">
              <a:off x="8826080" y="3075669"/>
              <a:ext cx="2373681" cy="461665"/>
            </a:xfrm>
            <a:prstGeom prst="rect">
              <a:avLst/>
            </a:prstGeom>
            <a:noFill/>
          </p:spPr>
          <p:txBody>
            <a:bodyPr wrap="square" rtlCol="0">
              <a:spAutoFit/>
            </a:bodyPr>
            <a:lstStyle/>
            <a:p>
              <a:pPr marL="0" marR="0" lvl="0" indent="0" algn="l" defTabSz="960120" rtl="0" eaLnBrk="1" fontAlgn="auto" latinLnBrk="0" hangingPunct="1">
                <a:lnSpc>
                  <a:spcPct val="100000"/>
                </a:lnSpc>
                <a:spcBef>
                  <a:spcPts val="0"/>
                </a:spcBef>
                <a:spcAft>
                  <a:spcPts val="600"/>
                </a:spcAft>
                <a:buClrTx/>
                <a:buSzTx/>
                <a:buFontTx/>
                <a:buNone/>
                <a:tabLst/>
                <a:defRPr/>
              </a:pPr>
              <a:r>
                <a:rPr kumimoji="0" lang="da-DK" sz="2400" b="0" i="0" u="none" strike="noStrike" kern="1200" cap="none" spc="0" normalizeH="0" baseline="0" noProof="0">
                  <a:ln>
                    <a:noFill/>
                  </a:ln>
                  <a:solidFill>
                    <a:prstClr val="white"/>
                  </a:solidFill>
                  <a:effectLst/>
                  <a:uLnTx/>
                  <a:uFillTx/>
                  <a:latin typeface="Century Gothic" panose="020B0502020202020204"/>
                  <a:ea typeface="+mn-ea"/>
                  <a:cs typeface="+mn-cs"/>
                </a:rPr>
                <a:t>Matematikken</a:t>
              </a: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Pil: højre 6">
              <a:extLst>
                <a:ext uri="{FF2B5EF4-FFF2-40B4-BE49-F238E27FC236}">
                  <a16:creationId xmlns:a16="http://schemas.microsoft.com/office/drawing/2014/main" id="{9CAF8266-CBBA-9EE7-8649-AE274FF5F270}"/>
                </a:ext>
              </a:extLst>
            </p:cNvPr>
            <p:cNvSpPr/>
            <p:nvPr/>
          </p:nvSpPr>
          <p:spPr>
            <a:xfrm>
              <a:off x="4844541" y="643467"/>
              <a:ext cx="2609790" cy="8342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ekstfelt 7">
              <a:extLst>
                <a:ext uri="{FF2B5EF4-FFF2-40B4-BE49-F238E27FC236}">
                  <a16:creationId xmlns:a16="http://schemas.microsoft.com/office/drawing/2014/main" id="{C211C317-0BD5-B2A5-5B72-3CF018949A7C}"/>
                </a:ext>
              </a:extLst>
            </p:cNvPr>
            <p:cNvSpPr txBox="1"/>
            <p:nvPr/>
          </p:nvSpPr>
          <p:spPr>
            <a:xfrm>
              <a:off x="5054662" y="827855"/>
              <a:ext cx="2022652" cy="443321"/>
            </a:xfrm>
            <a:prstGeom prst="rect">
              <a:avLst/>
            </a:prstGeom>
            <a:noFill/>
          </p:spPr>
          <p:txBody>
            <a:bodyPr wrap="square" rtlCol="0">
              <a:spAutoFit/>
            </a:bodyPr>
            <a:lstStyle/>
            <a:p>
              <a:pPr marL="0" marR="0" lvl="0" indent="0" algn="l" defTabSz="960120" rtl="0" eaLnBrk="1" fontAlgn="auto" latinLnBrk="0" hangingPunct="1">
                <a:lnSpc>
                  <a:spcPct val="100000"/>
                </a:lnSpc>
                <a:spcBef>
                  <a:spcPts val="0"/>
                </a:spcBef>
                <a:spcAft>
                  <a:spcPts val="600"/>
                </a:spcAft>
                <a:buClrTx/>
                <a:buSzTx/>
                <a:buFontTx/>
                <a:buNone/>
                <a:tabLst/>
                <a:defRPr/>
              </a:pPr>
              <a:r>
                <a:rPr kumimoji="0" lang="da-DK" sz="1890" b="0" i="0" u="none" strike="noStrike" kern="1200" cap="none" spc="0" normalizeH="0" baseline="0" noProof="0">
                  <a:ln>
                    <a:noFill/>
                  </a:ln>
                  <a:solidFill>
                    <a:prstClr val="white"/>
                  </a:solidFill>
                  <a:effectLst/>
                  <a:uLnTx/>
                  <a:uFillTx/>
                  <a:latin typeface="Century Gothic" panose="020B0502020202020204"/>
                  <a:ea typeface="+mn-ea"/>
                  <a:cs typeface="+mn-cs"/>
                </a:rPr>
                <a:t>Oversættelse</a:t>
              </a: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Pil: højre 8">
              <a:extLst>
                <a:ext uri="{FF2B5EF4-FFF2-40B4-BE49-F238E27FC236}">
                  <a16:creationId xmlns:a16="http://schemas.microsoft.com/office/drawing/2014/main" id="{E418CC57-6E97-1129-59BF-42DE4CAFD812}"/>
                </a:ext>
              </a:extLst>
            </p:cNvPr>
            <p:cNvSpPr/>
            <p:nvPr/>
          </p:nvSpPr>
          <p:spPr>
            <a:xfrm rot="10800000">
              <a:off x="4750043" y="5380265"/>
              <a:ext cx="2609790" cy="8342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kstfelt 10">
              <a:extLst>
                <a:ext uri="{FF2B5EF4-FFF2-40B4-BE49-F238E27FC236}">
                  <a16:creationId xmlns:a16="http://schemas.microsoft.com/office/drawing/2014/main" id="{15E5BB29-2648-7F3C-5786-2A8F3E0EE9F7}"/>
                </a:ext>
              </a:extLst>
            </p:cNvPr>
            <p:cNvSpPr txBox="1"/>
            <p:nvPr/>
          </p:nvSpPr>
          <p:spPr>
            <a:xfrm>
              <a:off x="5219670" y="5575739"/>
              <a:ext cx="1670536" cy="443321"/>
            </a:xfrm>
            <a:prstGeom prst="rect">
              <a:avLst/>
            </a:prstGeom>
            <a:noFill/>
          </p:spPr>
          <p:txBody>
            <a:bodyPr wrap="square" rtlCol="0">
              <a:spAutoFit/>
            </a:bodyPr>
            <a:lstStyle/>
            <a:p>
              <a:pPr marL="0" marR="0" lvl="0" indent="0" algn="l" defTabSz="960120" rtl="0" eaLnBrk="1" fontAlgn="auto" latinLnBrk="0" hangingPunct="1">
                <a:lnSpc>
                  <a:spcPct val="100000"/>
                </a:lnSpc>
                <a:spcBef>
                  <a:spcPts val="0"/>
                </a:spcBef>
                <a:spcAft>
                  <a:spcPts val="600"/>
                </a:spcAft>
                <a:buClrTx/>
                <a:buSzTx/>
                <a:buFontTx/>
                <a:buNone/>
                <a:tabLst/>
                <a:defRPr/>
              </a:pPr>
              <a:r>
                <a:rPr kumimoji="0" lang="da-DK" sz="1890" b="0" i="0" u="none" strike="noStrike" kern="1200" cap="none" spc="0" normalizeH="0" baseline="0" noProof="0">
                  <a:ln>
                    <a:noFill/>
                  </a:ln>
                  <a:solidFill>
                    <a:prstClr val="white"/>
                  </a:solidFill>
                  <a:effectLst/>
                  <a:uLnTx/>
                  <a:uFillTx/>
                  <a:latin typeface="Century Gothic" panose="020B0502020202020204"/>
                  <a:ea typeface="+mn-ea"/>
                  <a:cs typeface="+mn-cs"/>
                </a:rPr>
                <a:t>Fortolkning</a:t>
              </a: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ekstfelt 12">
              <a:extLst>
                <a:ext uri="{FF2B5EF4-FFF2-40B4-BE49-F238E27FC236}">
                  <a16:creationId xmlns:a16="http://schemas.microsoft.com/office/drawing/2014/main" id="{BD8BE28B-1303-5E6C-44C8-C04E4372F7E4}"/>
                </a:ext>
              </a:extLst>
            </p:cNvPr>
            <p:cNvSpPr txBox="1"/>
            <p:nvPr/>
          </p:nvSpPr>
          <p:spPr>
            <a:xfrm>
              <a:off x="2679588" y="3896174"/>
              <a:ext cx="1951459" cy="443321"/>
            </a:xfrm>
            <a:prstGeom prst="rect">
              <a:avLst/>
            </a:prstGeom>
            <a:noFill/>
          </p:spPr>
          <p:txBody>
            <a:bodyPr wrap="square" rtlCol="0">
              <a:spAutoFit/>
            </a:bodyPr>
            <a:lstStyle/>
            <a:p>
              <a:pPr marL="0" marR="0" lvl="0" indent="0" algn="l" defTabSz="960120" rtl="0" eaLnBrk="1" fontAlgn="auto" latinLnBrk="0" hangingPunct="1">
                <a:lnSpc>
                  <a:spcPct val="100000"/>
                </a:lnSpc>
                <a:spcBef>
                  <a:spcPts val="0"/>
                </a:spcBef>
                <a:spcAft>
                  <a:spcPts val="600"/>
                </a:spcAft>
                <a:buClrTx/>
                <a:buSzTx/>
                <a:buFontTx/>
                <a:buNone/>
                <a:tabLst/>
                <a:defRPr/>
              </a:pPr>
              <a:r>
                <a:rPr kumimoji="0" lang="da-DK" sz="1890" b="0" i="0" u="none" strike="noStrike" kern="1200" cap="none" spc="0" normalizeH="0" baseline="0" noProof="0">
                  <a:ln>
                    <a:noFill/>
                  </a:ln>
                  <a:solidFill>
                    <a:prstClr val="white"/>
                  </a:solidFill>
                  <a:effectLst/>
                  <a:uLnTx/>
                  <a:uFillTx/>
                  <a:latin typeface="Century Gothic" panose="020B0502020202020204"/>
                  <a:ea typeface="+mn-ea"/>
                  <a:cs typeface="+mn-cs"/>
                </a:rPr>
                <a:t>Virkede det?</a:t>
              </a: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Tekstfelt 13">
              <a:extLst>
                <a:ext uri="{FF2B5EF4-FFF2-40B4-BE49-F238E27FC236}">
                  <a16:creationId xmlns:a16="http://schemas.microsoft.com/office/drawing/2014/main" id="{1E17E2DB-502A-E05C-0815-36DC09D441E2}"/>
                </a:ext>
              </a:extLst>
            </p:cNvPr>
            <p:cNvSpPr txBox="1"/>
            <p:nvPr/>
          </p:nvSpPr>
          <p:spPr>
            <a:xfrm>
              <a:off x="2805619" y="2253957"/>
              <a:ext cx="1699397" cy="443321"/>
            </a:xfrm>
            <a:prstGeom prst="rect">
              <a:avLst/>
            </a:prstGeom>
            <a:noFill/>
          </p:spPr>
          <p:txBody>
            <a:bodyPr wrap="square" rtlCol="0">
              <a:spAutoFit/>
            </a:bodyPr>
            <a:lstStyle/>
            <a:p>
              <a:pPr marL="0" marR="0" lvl="0" indent="0" algn="l" defTabSz="960120" rtl="0" eaLnBrk="1" fontAlgn="auto" latinLnBrk="0" hangingPunct="1">
                <a:lnSpc>
                  <a:spcPct val="100000"/>
                </a:lnSpc>
                <a:spcBef>
                  <a:spcPts val="0"/>
                </a:spcBef>
                <a:spcAft>
                  <a:spcPts val="600"/>
                </a:spcAft>
                <a:buClrTx/>
                <a:buSzTx/>
                <a:buFontTx/>
                <a:buNone/>
                <a:tabLst/>
                <a:defRPr/>
              </a:pPr>
              <a:r>
                <a:rPr kumimoji="0" lang="da-DK" sz="1890" b="0" i="0" u="none" strike="noStrike" kern="1200" cap="none" spc="0" normalizeH="0" baseline="0" noProof="0">
                  <a:ln>
                    <a:noFill/>
                  </a:ln>
                  <a:solidFill>
                    <a:prstClr val="white"/>
                  </a:solidFill>
                  <a:effectLst/>
                  <a:uLnTx/>
                  <a:uFillTx/>
                  <a:latin typeface="Century Gothic" panose="020B0502020202020204"/>
                  <a:ea typeface="+mn-ea"/>
                  <a:cs typeface="+mn-cs"/>
                </a:rPr>
                <a:t>Forsimpling</a:t>
              </a: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15" name="Lige forbindelse 14">
              <a:extLst>
                <a:ext uri="{FF2B5EF4-FFF2-40B4-BE49-F238E27FC236}">
                  <a16:creationId xmlns:a16="http://schemas.microsoft.com/office/drawing/2014/main" id="{DD3D39FF-12F3-C501-25F7-C434BF3CDBD3}"/>
                </a:ext>
              </a:extLst>
            </p:cNvPr>
            <p:cNvCxnSpPr>
              <a:stCxn id="2" idx="2"/>
              <a:endCxn id="2" idx="6"/>
            </p:cNvCxnSpPr>
            <p:nvPr/>
          </p:nvCxnSpPr>
          <p:spPr>
            <a:xfrm>
              <a:off x="2430237" y="3308507"/>
              <a:ext cx="2450161" cy="0"/>
            </a:xfrm>
            <a:prstGeom prst="line">
              <a:avLst/>
            </a:prstGeom>
            <a:ln w="28575">
              <a:solidFill>
                <a:srgbClr val="480403"/>
              </a:solidFill>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7408DAA5-63C9-AF4B-C34C-7153B74A1120}"/>
                </a:ext>
              </a:extLst>
            </p:cNvPr>
            <p:cNvSpPr txBox="1"/>
            <p:nvPr/>
          </p:nvSpPr>
          <p:spPr>
            <a:xfrm>
              <a:off x="7511092" y="2826239"/>
              <a:ext cx="2284334" cy="775812"/>
            </a:xfrm>
            <a:prstGeom prst="rect">
              <a:avLst/>
            </a:prstGeom>
            <a:noFill/>
          </p:spPr>
          <p:txBody>
            <a:bodyPr wrap="square" rtlCol="0">
              <a:spAutoFit/>
            </a:bodyPr>
            <a:lstStyle/>
            <a:p>
              <a:pPr marL="0" marR="0" lvl="0" indent="0" algn="l" defTabSz="960120" rtl="0" eaLnBrk="1" fontAlgn="auto" latinLnBrk="0" hangingPunct="1">
                <a:lnSpc>
                  <a:spcPct val="100000"/>
                </a:lnSpc>
                <a:spcBef>
                  <a:spcPts val="0"/>
                </a:spcBef>
                <a:spcAft>
                  <a:spcPts val="600"/>
                </a:spcAft>
                <a:buClrTx/>
                <a:buSzTx/>
                <a:buFontTx/>
                <a:buNone/>
                <a:tabLst/>
                <a:defRPr/>
              </a:pPr>
              <a:r>
                <a:rPr kumimoji="0" lang="da-DK" sz="1890" b="0" i="0" u="none" strike="noStrike" kern="1200" cap="none" spc="0" normalizeH="0" baseline="0" noProof="0">
                  <a:ln>
                    <a:noFill/>
                  </a:ln>
                  <a:solidFill>
                    <a:prstClr val="white"/>
                  </a:solidFill>
                  <a:effectLst/>
                  <a:uLnTx/>
                  <a:uFillTx/>
                  <a:latin typeface="Century Gothic" panose="020B0502020202020204"/>
                  <a:ea typeface="+mn-ea"/>
                  <a:cs typeface="+mn-cs"/>
                </a:rPr>
                <a:t>Matematisk</a:t>
              </a:r>
            </a:p>
            <a:p>
              <a:pPr marL="0" marR="0" lvl="0" indent="0" algn="l" defTabSz="960120" rtl="0" eaLnBrk="1" fontAlgn="auto" latinLnBrk="0" hangingPunct="1">
                <a:lnSpc>
                  <a:spcPct val="100000"/>
                </a:lnSpc>
                <a:spcBef>
                  <a:spcPts val="0"/>
                </a:spcBef>
                <a:spcAft>
                  <a:spcPts val="600"/>
                </a:spcAft>
                <a:buClrTx/>
                <a:buSzTx/>
                <a:buFontTx/>
                <a:buNone/>
                <a:tabLst/>
                <a:defRPr/>
              </a:pPr>
              <a:r>
                <a:rPr kumimoji="0" lang="da-DK" sz="1890" b="0" i="0" u="none" strike="noStrike" kern="1200" cap="none" spc="0" normalizeH="0" baseline="0" noProof="0">
                  <a:ln>
                    <a:noFill/>
                  </a:ln>
                  <a:solidFill>
                    <a:prstClr val="white"/>
                  </a:solidFill>
                  <a:effectLst/>
                  <a:uLnTx/>
                  <a:uFillTx/>
                  <a:latin typeface="Century Gothic" panose="020B0502020202020204"/>
                  <a:ea typeface="+mn-ea"/>
                  <a:cs typeface="+mn-cs"/>
                </a:rPr>
                <a:t>problemløsning</a:t>
              </a: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19" name="Tekstfelt 18">
            <a:extLst>
              <a:ext uri="{FF2B5EF4-FFF2-40B4-BE49-F238E27FC236}">
                <a16:creationId xmlns:a16="http://schemas.microsoft.com/office/drawing/2014/main" id="{F1E2EC35-DFFA-B586-6FA3-F6341B266290}"/>
              </a:ext>
            </a:extLst>
          </p:cNvPr>
          <p:cNvSpPr txBox="1"/>
          <p:nvPr/>
        </p:nvSpPr>
        <p:spPr>
          <a:xfrm>
            <a:off x="365267" y="260569"/>
            <a:ext cx="6556394" cy="903914"/>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da-DK" sz="4200" b="0" i="0" u="none" strike="noStrike" kern="1200" cap="none" spc="0" normalizeH="0" baseline="0" noProof="0">
                <a:ln>
                  <a:noFill/>
                </a:ln>
                <a:solidFill>
                  <a:srgbClr val="EBEBEB"/>
                </a:solidFill>
                <a:effectLst/>
                <a:uLnTx/>
                <a:uFillTx/>
                <a:latin typeface="Aptos" panose="020B0004020202020204" pitchFamily="34" charset="0"/>
              </a:rPr>
              <a:t>Matematisk modellering</a:t>
            </a:r>
          </a:p>
        </p:txBody>
      </p:sp>
      <p:sp>
        <p:nvSpPr>
          <p:cNvPr id="5" name="Tekstfelt 4">
            <a:extLst>
              <a:ext uri="{FF2B5EF4-FFF2-40B4-BE49-F238E27FC236}">
                <a16:creationId xmlns:a16="http://schemas.microsoft.com/office/drawing/2014/main" id="{08F45BAA-7ABE-27DE-C314-3CDE230320DE}"/>
              </a:ext>
            </a:extLst>
          </p:cNvPr>
          <p:cNvSpPr txBox="1"/>
          <p:nvPr/>
        </p:nvSpPr>
        <p:spPr>
          <a:xfrm>
            <a:off x="9003304" y="6431328"/>
            <a:ext cx="3076483" cy="338554"/>
          </a:xfrm>
          <a:prstGeom prst="rect">
            <a:avLst/>
          </a:prstGeom>
          <a:noFill/>
        </p:spPr>
        <p:txBody>
          <a:bodyPr wrap="none" rtlCol="0">
            <a:spAutoFit/>
          </a:bodyPr>
          <a:lstStyle/>
          <a:p>
            <a:r>
              <a:rPr lang="da-DK" sz="1600"/>
              <a:t>Tilpasset version af Niss (2015)</a:t>
            </a:r>
          </a:p>
        </p:txBody>
      </p:sp>
    </p:spTree>
    <p:extLst>
      <p:ext uri="{BB962C8B-B14F-4D97-AF65-F5344CB8AC3E}">
        <p14:creationId xmlns:p14="http://schemas.microsoft.com/office/powerpoint/2010/main" val="154183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A702-3A70-72ED-C500-A4AED5E221D5}"/>
            </a:ext>
          </a:extLst>
        </p:cNvPr>
        <p:cNvGrpSpPr/>
        <p:nvPr/>
      </p:nvGrpSpPr>
      <p:grpSpPr>
        <a:xfrm>
          <a:off x="0" y="0"/>
          <a:ext cx="0" cy="0"/>
          <a:chOff x="0" y="0"/>
          <a:chExt cx="0" cy="0"/>
        </a:xfrm>
      </p:grpSpPr>
      <p:sp>
        <p:nvSpPr>
          <p:cNvPr id="19" name="Tekstfelt 18">
            <a:extLst>
              <a:ext uri="{FF2B5EF4-FFF2-40B4-BE49-F238E27FC236}">
                <a16:creationId xmlns:a16="http://schemas.microsoft.com/office/drawing/2014/main" id="{FFA9904D-652A-A10F-6E8F-27C589F083AC}"/>
              </a:ext>
            </a:extLst>
          </p:cNvPr>
          <p:cNvSpPr txBox="1"/>
          <p:nvPr/>
        </p:nvSpPr>
        <p:spPr>
          <a:xfrm>
            <a:off x="768551" y="381342"/>
            <a:ext cx="6556394" cy="903914"/>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da-DK" sz="4200" b="0" i="0" u="none" strike="noStrike" kern="1200" cap="none" spc="0" normalizeH="0" baseline="0" noProof="0">
                <a:ln>
                  <a:noFill/>
                </a:ln>
                <a:solidFill>
                  <a:srgbClr val="EBEBEB"/>
                </a:solidFill>
                <a:effectLst/>
                <a:uLnTx/>
                <a:uFillTx/>
                <a:latin typeface="Aptos" panose="020B0004020202020204" pitchFamily="34" charset="0"/>
              </a:rPr>
              <a:t>Opsamling</a:t>
            </a:r>
          </a:p>
        </p:txBody>
      </p:sp>
      <p:pic>
        <p:nvPicPr>
          <p:cNvPr id="10" name="Graphic 9" descr="Elpære">
            <a:extLst>
              <a:ext uri="{FF2B5EF4-FFF2-40B4-BE49-F238E27FC236}">
                <a16:creationId xmlns:a16="http://schemas.microsoft.com/office/drawing/2014/main" id="{4DDB0134-0507-EE71-0A55-0ABCF5D37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666597"/>
            <a:ext cx="4283039" cy="4283039"/>
          </a:xfrm>
          <a:prstGeom prst="rect">
            <a:avLst/>
          </a:prstGeom>
        </p:spPr>
      </p:pic>
      <p:sp>
        <p:nvSpPr>
          <p:cNvPr id="5" name="Content Placeholder 2">
            <a:extLst>
              <a:ext uri="{FF2B5EF4-FFF2-40B4-BE49-F238E27FC236}">
                <a16:creationId xmlns:a16="http://schemas.microsoft.com/office/drawing/2014/main" id="{7433AF8C-8E4C-1599-911C-823EABD70814}"/>
              </a:ext>
            </a:extLst>
          </p:cNvPr>
          <p:cNvSpPr txBox="1">
            <a:spLocks/>
          </p:cNvSpPr>
          <p:nvPr/>
        </p:nvSpPr>
        <p:spPr>
          <a:xfrm>
            <a:off x="4046748" y="2106241"/>
            <a:ext cx="5122606" cy="1905000"/>
          </a:xfrm>
          <a:prstGeom prst="rect">
            <a:avLst/>
          </a:prstGeom>
          <a:solidFill>
            <a:schemeClr val="accent1">
              <a:alpha val="30000"/>
            </a:schemeClr>
          </a:solidFill>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Rasmus Pagh siger: </a:t>
            </a:r>
            <a:r>
              <a:rPr lang="da-DK" i="1"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“Det er ønskeligt at anbefale brugeren noget</a:t>
            </a:r>
            <a:r>
              <a:rPr lang="da-DK" i="1">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i="1"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der minder om emnet</a:t>
            </a:r>
            <a:r>
              <a:rPr lang="da-DK" i="1">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i="1"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de kigger på, men også noget</a:t>
            </a:r>
            <a:r>
              <a:rPr lang="da-DK" i="1">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i="1"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der kan give dem et andet perspektiv.”</a:t>
            </a:r>
          </a:p>
          <a:p>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rPr>
              <a:t>Hvordan kan det opnås?</a:t>
            </a:r>
          </a:p>
        </p:txBody>
      </p:sp>
      <p:sp>
        <p:nvSpPr>
          <p:cNvPr id="12" name="Content Placeholder 2">
            <a:extLst>
              <a:ext uri="{FF2B5EF4-FFF2-40B4-BE49-F238E27FC236}">
                <a16:creationId xmlns:a16="http://schemas.microsoft.com/office/drawing/2014/main" id="{BB663B7B-F0D5-7644-D1D5-D833BD793B34}"/>
              </a:ext>
            </a:extLst>
          </p:cNvPr>
          <p:cNvSpPr txBox="1">
            <a:spLocks/>
          </p:cNvSpPr>
          <p:nvPr/>
        </p:nvSpPr>
        <p:spPr>
          <a:xfrm>
            <a:off x="6608051" y="4355589"/>
            <a:ext cx="5122606" cy="1905000"/>
          </a:xfrm>
          <a:prstGeom prst="rect">
            <a:avLst/>
          </a:prstGeom>
          <a:solidFill>
            <a:schemeClr val="accent1">
              <a:alpha val="40000"/>
            </a:schemeClr>
          </a:solidFill>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Spotify anbefaler musik</a:t>
            </a:r>
            <a:r>
              <a:rPr lang="da-DK">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som brugere med samme smag som dig godt kan lide.</a:t>
            </a:r>
            <a:endParaRPr lang="da-DK" i="1"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endParaRPr>
          </a:p>
          <a:p>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rPr>
              <a:t>Hvad kan det betyde for nye ukendte kunstnere?</a:t>
            </a:r>
          </a:p>
        </p:txBody>
      </p:sp>
    </p:spTree>
    <p:extLst>
      <p:ext uri="{BB962C8B-B14F-4D97-AF65-F5344CB8AC3E}">
        <p14:creationId xmlns:p14="http://schemas.microsoft.com/office/powerpoint/2010/main" val="1827183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E8A6E-1228-0DFF-9E17-3517C0106765}"/>
            </a:ext>
          </a:extLst>
        </p:cNvPr>
        <p:cNvGrpSpPr/>
        <p:nvPr/>
      </p:nvGrpSpPr>
      <p:grpSpPr>
        <a:xfrm>
          <a:off x="0" y="0"/>
          <a:ext cx="0" cy="0"/>
          <a:chOff x="0" y="0"/>
          <a:chExt cx="0" cy="0"/>
        </a:xfrm>
      </p:grpSpPr>
      <p:sp>
        <p:nvSpPr>
          <p:cNvPr id="19" name="Tekstfelt 18">
            <a:extLst>
              <a:ext uri="{FF2B5EF4-FFF2-40B4-BE49-F238E27FC236}">
                <a16:creationId xmlns:a16="http://schemas.microsoft.com/office/drawing/2014/main" id="{F4241829-491B-609E-4CAC-884E266C5ACF}"/>
              </a:ext>
            </a:extLst>
          </p:cNvPr>
          <p:cNvSpPr txBox="1"/>
          <p:nvPr/>
        </p:nvSpPr>
        <p:spPr>
          <a:xfrm>
            <a:off x="757450" y="400227"/>
            <a:ext cx="6556394" cy="903914"/>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da-DK" sz="4200" b="0" i="0" u="none" strike="noStrike" kern="1200" cap="none" spc="0" normalizeH="0" baseline="0" noProof="0">
                <a:ln>
                  <a:noFill/>
                </a:ln>
                <a:solidFill>
                  <a:srgbClr val="EBEBEB"/>
                </a:solidFill>
                <a:effectLst/>
                <a:uLnTx/>
                <a:uFillTx/>
                <a:latin typeface="Aptos" panose="020B0004020202020204" pitchFamily="34" charset="0"/>
              </a:rPr>
              <a:t>Algoritmernes magt</a:t>
            </a:r>
          </a:p>
        </p:txBody>
      </p:sp>
      <p:pic>
        <p:nvPicPr>
          <p:cNvPr id="2" name="Picture 142375514">
            <a:extLst>
              <a:ext uri="{FF2B5EF4-FFF2-40B4-BE49-F238E27FC236}">
                <a16:creationId xmlns:a16="http://schemas.microsoft.com/office/drawing/2014/main" id="{E02F9F71-5CF2-E5C2-9661-46E957AD9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50" y="2016667"/>
            <a:ext cx="5026977" cy="3989149"/>
          </a:xfrm>
          <a:prstGeom prst="rect">
            <a:avLst/>
          </a:prstGeom>
        </p:spPr>
      </p:pic>
      <p:sp>
        <p:nvSpPr>
          <p:cNvPr id="3" name="Content Placeholder 2">
            <a:extLst>
              <a:ext uri="{FF2B5EF4-FFF2-40B4-BE49-F238E27FC236}">
                <a16:creationId xmlns:a16="http://schemas.microsoft.com/office/drawing/2014/main" id="{6AE06CA4-C6C7-C13A-35C0-5CF49AC5E5B3}"/>
              </a:ext>
            </a:extLst>
          </p:cNvPr>
          <p:cNvSpPr txBox="1">
            <a:spLocks/>
          </p:cNvSpPr>
          <p:nvPr/>
        </p:nvSpPr>
        <p:spPr>
          <a:xfrm>
            <a:off x="6210160" y="4100816"/>
            <a:ext cx="5426427" cy="1905000"/>
          </a:xfrm>
          <a:prstGeom prst="rect">
            <a:avLst/>
          </a:prstGeom>
          <a:solidFill>
            <a:schemeClr val="accent1">
              <a:alpha val="40000"/>
            </a:schemeClr>
          </a:solidFill>
        </p:spPr>
        <p:txBody>
          <a:bodyPr vert="horz" lIns="91440" tIns="45720" rIns="91440" bIns="45720" rtlCol="0" anchor="t">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rPr>
              <a:t>Du er ny kunstner og udgiver et nummer med </a:t>
            </a:r>
            <a:r>
              <a:rPr lang="da-DK" noProof="0" err="1">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rPr>
              <a:t>danceability</a:t>
            </a:r>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rPr>
              <a:t> på 10.</a:t>
            </a:r>
            <a:endParaRPr lang="da-DK" i="1"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a:p>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rPr>
              <a:t>Hvor mange andre numre ligner din musik?</a:t>
            </a:r>
          </a:p>
          <a:p>
            <a:r>
              <a:rPr lang="da-DK">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Hvor ofte vil du blive foreslået?</a:t>
            </a:r>
            <a:endParaRPr lang="da-DK">
              <a:effectLst>
                <a:glow rad="38100">
                  <a:prstClr val="black">
                    <a:lumMod val="50000"/>
                    <a:lumOff val="50000"/>
                    <a:alpha val="20000"/>
                  </a:prstClr>
                </a:glow>
                <a:outerShdw blurRad="44450" dist="12700" dir="13860000" algn="tl" rotWithShape="0">
                  <a:srgbClr val="000000">
                    <a:alpha val="20000"/>
                  </a:srgbClr>
                </a:outerShdw>
              </a:effectLst>
              <a:latin typeface="Aptos" panose="020B0004020202020204" pitchFamily="34" charset="0"/>
              <a:cs typeface="Times New Roman"/>
            </a:endParaRPr>
          </a:p>
          <a:p>
            <a:pPr lvl="1"/>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Brug det</a:t>
            </a:r>
            <a:r>
              <a:rPr lang="da-DK">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I har lært om K-NN og A-NN</a:t>
            </a:r>
            <a:r>
              <a:rPr lang="da-DK">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a:t>
            </a:r>
            <a:r>
              <a:rPr lang="da-DK" noProof="0">
                <a:effectLst>
                  <a:glow rad="38100">
                    <a:prstClr val="black">
                      <a:lumMod val="50000"/>
                      <a:lumOff val="50000"/>
                      <a:alpha val="20000"/>
                    </a:prstClr>
                  </a:glow>
                  <a:outerShdw blurRad="44450" dist="12700" dir="13860000" algn="tl" rotWithShape="0">
                    <a:srgbClr val="000000">
                      <a:alpha val="20000"/>
                    </a:srgbClr>
                  </a:outerShdw>
                </a:effectLst>
                <a:latin typeface="Aptos"/>
                <a:cs typeface="Times New Roman"/>
              </a:rPr>
              <a:t> til at begrunde jeres svar</a:t>
            </a:r>
          </a:p>
        </p:txBody>
      </p:sp>
    </p:spTree>
    <p:extLst>
      <p:ext uri="{BB962C8B-B14F-4D97-AF65-F5344CB8AC3E}">
        <p14:creationId xmlns:p14="http://schemas.microsoft.com/office/powerpoint/2010/main" val="720361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5CC10-421C-E26E-BC15-173CC901AAD2}"/>
              </a:ext>
            </a:extLst>
          </p:cNvPr>
          <p:cNvSpPr>
            <a:spLocks noGrp="1"/>
          </p:cNvSpPr>
          <p:nvPr>
            <p:ph type="title"/>
          </p:nvPr>
        </p:nvSpPr>
        <p:spPr/>
        <p:txBody>
          <a:bodyPr/>
          <a:lstStyle/>
          <a:p>
            <a:r>
              <a:rPr lang="da-DK" sz="4400" b="0">
                <a:ea typeface="Open Sans Extrabold"/>
                <a:cs typeface="Microsoft New Tai Lue"/>
              </a:rPr>
              <a:t>Set fra din position</a:t>
            </a:r>
            <a:endParaRPr lang="en-US" sz="4400">
              <a:ea typeface="Open Sans Extrabold"/>
              <a:cs typeface="Microsoft New Tai Lue"/>
            </a:endParaRPr>
          </a:p>
        </p:txBody>
      </p:sp>
      <p:sp>
        <p:nvSpPr>
          <p:cNvPr id="3" name="Pladsholder til indhold 2">
            <a:extLst>
              <a:ext uri="{FF2B5EF4-FFF2-40B4-BE49-F238E27FC236}">
                <a16:creationId xmlns:a16="http://schemas.microsoft.com/office/drawing/2014/main" id="{45FD1A52-4077-2420-4212-B32C784FF701}"/>
              </a:ext>
            </a:extLst>
          </p:cNvPr>
          <p:cNvSpPr>
            <a:spLocks noGrp="1"/>
          </p:cNvSpPr>
          <p:nvPr>
            <p:ph idx="1"/>
          </p:nvPr>
        </p:nvSpPr>
        <p:spPr/>
        <p:txBody>
          <a:bodyPr vert="horz" lIns="0" tIns="0" rIns="0" bIns="0" rtlCol="0" anchor="t">
            <a:noAutofit/>
          </a:bodyPr>
          <a:lstStyle/>
          <a:p>
            <a:endParaRPr lang="da-DK"/>
          </a:p>
          <a:p>
            <a:r>
              <a:rPr lang="da-DK">
                <a:cs typeface="Microsoft New Tai Lue"/>
              </a:rPr>
              <a:t>Hvad har teknologiforståelse </a:t>
            </a:r>
            <a:r>
              <a:rPr lang="da-DK" i="1">
                <a:cs typeface="Microsoft New Tai Lue"/>
              </a:rPr>
              <a:t>gennem</a:t>
            </a:r>
            <a:r>
              <a:rPr lang="da-DK">
                <a:cs typeface="Microsoft New Tai Lue"/>
              </a:rPr>
              <a:t> matematik særligt at byde på?</a:t>
            </a:r>
          </a:p>
          <a:p>
            <a:r>
              <a:rPr lang="da-DK">
                <a:cs typeface="Microsoft New Tai Lue"/>
              </a:rPr>
              <a:t>Hvilke udfordringer ser du for teknologiforståelse </a:t>
            </a:r>
            <a:r>
              <a:rPr lang="da-DK" i="1">
                <a:cs typeface="Microsoft New Tai Lue"/>
              </a:rPr>
              <a:t>gennem </a:t>
            </a:r>
            <a:r>
              <a:rPr lang="da-DK">
                <a:cs typeface="Microsoft New Tai Lue"/>
              </a:rPr>
              <a:t>matematik?</a:t>
            </a:r>
          </a:p>
          <a:p>
            <a:r>
              <a:rPr lang="da-DK">
                <a:cs typeface="Microsoft New Tai Lue"/>
              </a:rPr>
              <a:t>Er forskningslitteratur det rigtige sted at hente inspiration til undervisning? Har du forslag til alternativer? </a:t>
            </a:r>
            <a:endParaRPr lang="da-DK"/>
          </a:p>
        </p:txBody>
      </p:sp>
      <p:sp>
        <p:nvSpPr>
          <p:cNvPr id="4" name="Pladsholder til dato 3">
            <a:extLst>
              <a:ext uri="{FF2B5EF4-FFF2-40B4-BE49-F238E27FC236}">
                <a16:creationId xmlns:a16="http://schemas.microsoft.com/office/drawing/2014/main" id="{455447BF-4E02-E22D-CA6C-A215C670CB2B}"/>
              </a:ext>
            </a:extLst>
          </p:cNvPr>
          <p:cNvSpPr>
            <a:spLocks noGrp="1"/>
          </p:cNvSpPr>
          <p:nvPr>
            <p:ph type="dt" sz="half" idx="10"/>
          </p:nvPr>
        </p:nvSpPr>
        <p:spPr/>
        <p:txBody>
          <a:bodyPr/>
          <a:lstStyle/>
          <a:p>
            <a:r>
              <a:rPr lang="da-DK"/>
              <a:t>20/05/2025</a:t>
            </a:r>
            <a:endParaRPr lang="en-GB"/>
          </a:p>
        </p:txBody>
      </p:sp>
      <p:sp>
        <p:nvSpPr>
          <p:cNvPr id="5" name="Pladsholder til sidefod 4">
            <a:extLst>
              <a:ext uri="{FF2B5EF4-FFF2-40B4-BE49-F238E27FC236}">
                <a16:creationId xmlns:a16="http://schemas.microsoft.com/office/drawing/2014/main" id="{C595ACA0-CA04-5893-55E4-B6BFEF396FC3}"/>
              </a:ext>
            </a:extLst>
          </p:cNvPr>
          <p:cNvSpPr>
            <a:spLocks noGrp="1"/>
          </p:cNvSpPr>
          <p:nvPr>
            <p:ph type="ftr" sz="quarter" idx="11"/>
          </p:nvPr>
        </p:nvSpPr>
        <p:spPr/>
        <p:txBody>
          <a:bodyPr/>
          <a:lstStyle/>
          <a:p>
            <a:r>
              <a:rPr lang="en-GB"/>
              <a:t>Albatros Workshop</a:t>
            </a:r>
          </a:p>
        </p:txBody>
      </p:sp>
      <p:sp>
        <p:nvSpPr>
          <p:cNvPr id="6" name="Pladsholder til slidenummer 5">
            <a:extLst>
              <a:ext uri="{FF2B5EF4-FFF2-40B4-BE49-F238E27FC236}">
                <a16:creationId xmlns:a16="http://schemas.microsoft.com/office/drawing/2014/main" id="{3FBC0AEA-72C5-34D1-0F4E-59DB5E058797}"/>
              </a:ext>
            </a:extLst>
          </p:cNvPr>
          <p:cNvSpPr>
            <a:spLocks noGrp="1"/>
          </p:cNvSpPr>
          <p:nvPr>
            <p:ph type="sldNum" sz="quarter" idx="12"/>
          </p:nvPr>
        </p:nvSpPr>
        <p:spPr/>
        <p:txBody>
          <a:bodyPr/>
          <a:lstStyle/>
          <a:p>
            <a:fld id="{091A926C-488A-4E3E-9C21-57CAA120E114}" type="slidenum">
              <a:rPr lang="en-GB" smtClean="0"/>
              <a:t>26</a:t>
            </a:fld>
            <a:endParaRPr lang="en-GB"/>
          </a:p>
        </p:txBody>
      </p:sp>
    </p:spTree>
    <p:extLst>
      <p:ext uri="{BB962C8B-B14F-4D97-AF65-F5344CB8AC3E}">
        <p14:creationId xmlns:p14="http://schemas.microsoft.com/office/powerpoint/2010/main" val="2482204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B621-F003-0FA9-8EE9-2D874D7FB9EA}"/>
              </a:ext>
            </a:extLst>
          </p:cNvPr>
          <p:cNvSpPr>
            <a:spLocks noGrp="1"/>
          </p:cNvSpPr>
          <p:nvPr>
            <p:ph type="title"/>
          </p:nvPr>
        </p:nvSpPr>
        <p:spPr>
          <a:xfrm>
            <a:off x="588963" y="620714"/>
            <a:ext cx="11012488" cy="863599"/>
          </a:xfrm>
        </p:spPr>
        <p:txBody>
          <a:bodyPr anchor="t">
            <a:normAutofit/>
          </a:bodyPr>
          <a:lstStyle/>
          <a:p>
            <a:r>
              <a:rPr lang="da-DK" noProof="0">
                <a:ea typeface="Open Sans Extrabold"/>
                <a:cs typeface="Microsoft New Tai Lue"/>
              </a:rPr>
              <a:t>Konklusion og reservationer</a:t>
            </a:r>
            <a:endParaRPr lang="da-DK" noProof="0"/>
          </a:p>
        </p:txBody>
      </p:sp>
      <p:sp>
        <p:nvSpPr>
          <p:cNvPr id="3" name="Content Placeholder 2">
            <a:extLst>
              <a:ext uri="{FF2B5EF4-FFF2-40B4-BE49-F238E27FC236}">
                <a16:creationId xmlns:a16="http://schemas.microsoft.com/office/drawing/2014/main" id="{3CB13476-62D8-86B5-3B8F-FAA726C38509}"/>
              </a:ext>
            </a:extLst>
          </p:cNvPr>
          <p:cNvSpPr>
            <a:spLocks noGrp="1"/>
          </p:cNvSpPr>
          <p:nvPr>
            <p:ph idx="1"/>
          </p:nvPr>
        </p:nvSpPr>
        <p:spPr>
          <a:xfrm>
            <a:off x="588963" y="1628775"/>
            <a:ext cx="11012488" cy="4673600"/>
          </a:xfrm>
        </p:spPr>
        <p:txBody>
          <a:bodyPr vert="horz" lIns="0" tIns="0" rIns="0" bIns="0" rtlCol="0" anchor="t">
            <a:normAutofit fontScale="77500" lnSpcReduction="20000"/>
          </a:bodyPr>
          <a:lstStyle/>
          <a:p>
            <a:pPr marL="0" indent="0">
              <a:buNone/>
            </a:pPr>
            <a:r>
              <a:rPr lang="da-DK" noProof="0">
                <a:cs typeface="Microsoft New Tai Lue"/>
              </a:rPr>
              <a:t>Med teknologiforståelse gennem matematik gøres matematik til ressource for at forholde sig til teknologi, uden at lærere kommer på faglig udebane</a:t>
            </a:r>
            <a:endParaRPr lang="da-DK" noProof="0"/>
          </a:p>
          <a:p>
            <a:pPr marL="0" indent="0">
              <a:buNone/>
            </a:pPr>
            <a:endParaRPr lang="da-DK" noProof="0"/>
          </a:p>
          <a:p>
            <a:pPr marL="0" indent="0">
              <a:buNone/>
            </a:pPr>
            <a:r>
              <a:rPr lang="da-DK" noProof="0">
                <a:cs typeface="Microsoft New Tai Lue"/>
              </a:rPr>
              <a:t>Hvor er den skabende dimension...? Matematik kan noget, men ikke alt </a:t>
            </a:r>
          </a:p>
          <a:p>
            <a:pPr marL="0" indent="0">
              <a:buNone/>
            </a:pPr>
            <a:endParaRPr lang="da-DK" noProof="0">
              <a:cs typeface="Microsoft New Tai Lue"/>
            </a:endParaRPr>
          </a:p>
          <a:p>
            <a:pPr marL="0" indent="0">
              <a:buNone/>
            </a:pPr>
            <a:r>
              <a:rPr lang="da-DK" noProof="0" err="1">
                <a:cs typeface="Microsoft New Tai Lue"/>
              </a:rPr>
              <a:t>Tekforståelse</a:t>
            </a:r>
            <a:r>
              <a:rPr lang="da-DK" noProof="0">
                <a:cs typeface="Microsoft New Tai Lue"/>
              </a:rPr>
              <a:t> gennem fag er en udvidelse af vores muligheder – ikke et konkurrerende alternativt til som/i fag</a:t>
            </a:r>
          </a:p>
          <a:p>
            <a:pPr marL="0" indent="0">
              <a:buNone/>
            </a:pPr>
            <a:endParaRPr lang="da-DK" noProof="0">
              <a:cs typeface="Microsoft New Tai Lue"/>
            </a:endParaRPr>
          </a:p>
          <a:p>
            <a:pPr marL="0" indent="0">
              <a:buNone/>
            </a:pPr>
            <a:r>
              <a:rPr lang="da-DK" noProof="0">
                <a:cs typeface="Microsoft New Tai Lue"/>
              </a:rPr>
              <a:t>Måske er en ny faglighed ikke nok? Vores tilgang forsøger at sikre matematikfagets relevans ved at vise, at faget er vigtigt for at kunne forstå og forholde os til den teknologi, vi er omgivet af</a:t>
            </a:r>
          </a:p>
        </p:txBody>
      </p:sp>
      <p:sp>
        <p:nvSpPr>
          <p:cNvPr id="6" name="Slide Number Placeholder 5">
            <a:extLst>
              <a:ext uri="{FF2B5EF4-FFF2-40B4-BE49-F238E27FC236}">
                <a16:creationId xmlns:a16="http://schemas.microsoft.com/office/drawing/2014/main" id="{4B5121FD-9890-8996-1087-C68A1F2680B1}"/>
              </a:ext>
            </a:extLst>
          </p:cNvPr>
          <p:cNvSpPr>
            <a:spLocks noGrp="1"/>
          </p:cNvSpPr>
          <p:nvPr>
            <p:ph type="sldNum" sz="quarter" idx="12"/>
          </p:nvPr>
        </p:nvSpPr>
        <p:spPr>
          <a:xfrm>
            <a:off x="11219691" y="85745"/>
            <a:ext cx="381759" cy="176797"/>
          </a:xfrm>
        </p:spPr>
        <p:txBody>
          <a:bodyPr anchor="b">
            <a:normAutofit/>
          </a:bodyPr>
          <a:lstStyle/>
          <a:p>
            <a:pPr>
              <a:spcAft>
                <a:spcPts val="600"/>
              </a:spcAft>
            </a:pPr>
            <a:fld id="{091A926C-488A-4E3E-9C21-57CAA120E114}" type="slidenum">
              <a:rPr lang="da-DK" noProof="0" smtClean="0"/>
              <a:pPr>
                <a:spcAft>
                  <a:spcPts val="600"/>
                </a:spcAft>
              </a:pPr>
              <a:t>27</a:t>
            </a:fld>
            <a:endParaRPr lang="da-DK" noProof="0"/>
          </a:p>
        </p:txBody>
      </p:sp>
      <p:sp>
        <p:nvSpPr>
          <p:cNvPr id="4" name="Date Placeholder 3">
            <a:extLst>
              <a:ext uri="{FF2B5EF4-FFF2-40B4-BE49-F238E27FC236}">
                <a16:creationId xmlns:a16="http://schemas.microsoft.com/office/drawing/2014/main" id="{CCB440BB-B7ED-9AC0-2D5B-626BB260B44E}"/>
              </a:ext>
            </a:extLst>
          </p:cNvPr>
          <p:cNvSpPr>
            <a:spLocks noGrp="1"/>
          </p:cNvSpPr>
          <p:nvPr>
            <p:ph type="dt" sz="half" idx="10"/>
          </p:nvPr>
        </p:nvSpPr>
        <p:spPr>
          <a:xfrm>
            <a:off x="9282224" y="85745"/>
            <a:ext cx="1861864" cy="176797"/>
          </a:xfrm>
        </p:spPr>
        <p:txBody>
          <a:bodyPr/>
          <a:lstStyle/>
          <a:p>
            <a:r>
              <a:rPr lang="da-DK" noProof="0"/>
              <a:t>20/05/2025</a:t>
            </a:r>
          </a:p>
        </p:txBody>
      </p:sp>
      <p:sp>
        <p:nvSpPr>
          <p:cNvPr id="5" name="Pladsholder til sidefod 4">
            <a:extLst>
              <a:ext uri="{FF2B5EF4-FFF2-40B4-BE49-F238E27FC236}">
                <a16:creationId xmlns:a16="http://schemas.microsoft.com/office/drawing/2014/main" id="{99AFEFF7-4A9A-C010-BC12-690F5A750BFA}"/>
              </a:ext>
            </a:extLst>
          </p:cNvPr>
          <p:cNvSpPr>
            <a:spLocks noGrp="1"/>
          </p:cNvSpPr>
          <p:nvPr>
            <p:ph type="ftr" sz="quarter" idx="11"/>
          </p:nvPr>
        </p:nvSpPr>
        <p:spPr/>
        <p:txBody>
          <a:bodyPr/>
          <a:lstStyle/>
          <a:p>
            <a:r>
              <a:rPr lang="da-DK" noProof="0"/>
              <a:t>Albatros Workshop</a:t>
            </a:r>
          </a:p>
        </p:txBody>
      </p:sp>
    </p:spTree>
    <p:extLst>
      <p:ext uri="{BB962C8B-B14F-4D97-AF65-F5344CB8AC3E}">
        <p14:creationId xmlns:p14="http://schemas.microsoft.com/office/powerpoint/2010/main" val="41262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F1A2-AEB2-CA19-D285-688995B94C1D}"/>
              </a:ext>
            </a:extLst>
          </p:cNvPr>
          <p:cNvSpPr>
            <a:spLocks noGrp="1"/>
          </p:cNvSpPr>
          <p:nvPr>
            <p:ph type="title"/>
          </p:nvPr>
        </p:nvSpPr>
        <p:spPr/>
        <p:txBody>
          <a:bodyPr/>
          <a:lstStyle/>
          <a:p>
            <a:r>
              <a:rPr lang="en-US" err="1">
                <a:ea typeface="Open Sans Extrabold"/>
                <a:cs typeface="Microsoft New Tai Lue"/>
              </a:rPr>
              <a:t>Arbejde</a:t>
            </a:r>
            <a:r>
              <a:rPr lang="en-US">
                <a:ea typeface="Open Sans Extrabold"/>
                <a:cs typeface="Microsoft New Tai Lue"/>
              </a:rPr>
              <a:t> </a:t>
            </a:r>
            <a:r>
              <a:rPr lang="en-US" err="1">
                <a:ea typeface="Open Sans Extrabold"/>
                <a:cs typeface="Microsoft New Tai Lue"/>
              </a:rPr>
              <a:t>fremadrettet</a:t>
            </a:r>
            <a:endParaRPr lang="en-US" err="1"/>
          </a:p>
        </p:txBody>
      </p:sp>
      <p:sp>
        <p:nvSpPr>
          <p:cNvPr id="3" name="Content Placeholder 2">
            <a:extLst>
              <a:ext uri="{FF2B5EF4-FFF2-40B4-BE49-F238E27FC236}">
                <a16:creationId xmlns:a16="http://schemas.microsoft.com/office/drawing/2014/main" id="{8A7B9085-7868-DED2-3CB4-CAF5DF06CB0E}"/>
              </a:ext>
            </a:extLst>
          </p:cNvPr>
          <p:cNvSpPr>
            <a:spLocks noGrp="1"/>
          </p:cNvSpPr>
          <p:nvPr>
            <p:ph idx="1"/>
          </p:nvPr>
        </p:nvSpPr>
        <p:spPr/>
        <p:txBody>
          <a:bodyPr vert="horz" lIns="0" tIns="0" rIns="0" bIns="0" rtlCol="0" anchor="t">
            <a:noAutofit/>
          </a:bodyPr>
          <a:lstStyle/>
          <a:p>
            <a:r>
              <a:rPr lang="en-US">
                <a:cs typeface="Microsoft New Tai Lue"/>
              </a:rPr>
              <a:t>Fra beta-</a:t>
            </a:r>
            <a:r>
              <a:rPr lang="en-US" err="1">
                <a:cs typeface="Microsoft New Tai Lue"/>
              </a:rPr>
              <a:t>versioner</a:t>
            </a:r>
            <a:r>
              <a:rPr lang="en-US">
                <a:cs typeface="Microsoft New Tai Lue"/>
              </a:rPr>
              <a:t> </a:t>
            </a:r>
            <a:r>
              <a:rPr lang="en-US" err="1">
                <a:cs typeface="Microsoft New Tai Lue"/>
              </a:rPr>
              <a:t>til</a:t>
            </a:r>
            <a:r>
              <a:rPr lang="en-US">
                <a:cs typeface="Microsoft New Tai Lue"/>
              </a:rPr>
              <a:t> </a:t>
            </a:r>
            <a:r>
              <a:rPr lang="en-US" err="1">
                <a:cs typeface="Microsoft New Tai Lue"/>
              </a:rPr>
              <a:t>færdige</a:t>
            </a:r>
            <a:r>
              <a:rPr lang="en-US">
                <a:cs typeface="Microsoft New Tai Lue"/>
              </a:rPr>
              <a:t> </a:t>
            </a:r>
            <a:r>
              <a:rPr lang="en-US" err="1">
                <a:cs typeface="Microsoft New Tai Lue"/>
              </a:rPr>
              <a:t>forløb</a:t>
            </a:r>
            <a:r>
              <a:rPr lang="en-US">
                <a:cs typeface="Microsoft New Tai Lue"/>
              </a:rPr>
              <a:t> - workshops med </a:t>
            </a:r>
            <a:r>
              <a:rPr lang="en-US" err="1">
                <a:cs typeface="Microsoft New Tai Lue"/>
              </a:rPr>
              <a:t>lærere</a:t>
            </a:r>
            <a:r>
              <a:rPr lang="en-US">
                <a:cs typeface="Microsoft New Tai Lue"/>
              </a:rPr>
              <a:t> mod </a:t>
            </a:r>
            <a:r>
              <a:rPr lang="en-US" err="1">
                <a:cs typeface="Microsoft New Tai Lue"/>
              </a:rPr>
              <a:t>udvikling</a:t>
            </a:r>
            <a:r>
              <a:rPr lang="en-US">
                <a:cs typeface="Microsoft New Tai Lue"/>
              </a:rPr>
              <a:t> </a:t>
            </a:r>
            <a:r>
              <a:rPr lang="en-US" err="1">
                <a:cs typeface="Microsoft New Tai Lue"/>
              </a:rPr>
              <a:t>af</a:t>
            </a:r>
            <a:r>
              <a:rPr lang="en-US">
                <a:cs typeface="Microsoft New Tai Lue"/>
              </a:rPr>
              <a:t> </a:t>
            </a:r>
            <a:r>
              <a:rPr lang="en-US" err="1">
                <a:cs typeface="Microsoft New Tai Lue"/>
              </a:rPr>
              <a:t>endelige</a:t>
            </a:r>
            <a:r>
              <a:rPr lang="en-US">
                <a:cs typeface="Microsoft New Tai Lue"/>
              </a:rPr>
              <a:t> </a:t>
            </a:r>
            <a:r>
              <a:rPr lang="en-US" err="1">
                <a:cs typeface="Microsoft New Tai Lue"/>
              </a:rPr>
              <a:t>produkter</a:t>
            </a:r>
            <a:endParaRPr lang="en-US">
              <a:cs typeface="Microsoft New Tai Lue"/>
            </a:endParaRPr>
          </a:p>
          <a:p>
            <a:endParaRPr lang="en-US"/>
          </a:p>
          <a:p>
            <a:r>
              <a:rPr lang="en-US" err="1">
                <a:cs typeface="Microsoft New Tai Lue"/>
              </a:rPr>
              <a:t>Udvikling</a:t>
            </a:r>
            <a:r>
              <a:rPr lang="en-US">
                <a:cs typeface="Microsoft New Tai Lue"/>
              </a:rPr>
              <a:t> </a:t>
            </a:r>
            <a:r>
              <a:rPr lang="en-US" err="1">
                <a:cs typeface="Microsoft New Tai Lue"/>
              </a:rPr>
              <a:t>af</a:t>
            </a:r>
            <a:r>
              <a:rPr lang="en-US">
                <a:cs typeface="Microsoft New Tai Lue"/>
              </a:rPr>
              <a:t> 2 yderligere forløb</a:t>
            </a:r>
            <a:endParaRPr lang="en-US"/>
          </a:p>
          <a:p>
            <a:pPr marL="718820" lvl="1">
              <a:buFont typeface="Courier New" panose="020B0604020202020204" pitchFamily="34" charset="0"/>
              <a:buChar char="o"/>
            </a:pPr>
            <a:r>
              <a:rPr lang="en-US" err="1">
                <a:cs typeface="Microsoft New Tai Lue"/>
              </a:rPr>
              <a:t>Repræsentativitiet</a:t>
            </a:r>
            <a:r>
              <a:rPr lang="en-US">
                <a:cs typeface="Microsoft New Tai Lue"/>
              </a:rPr>
              <a:t> i AI</a:t>
            </a:r>
            <a:endParaRPr lang="en-US"/>
          </a:p>
          <a:p>
            <a:pPr marL="718820" lvl="1">
              <a:buFont typeface="Courier New" panose="020B0604020202020204" pitchFamily="34" charset="0"/>
              <a:buChar char="o"/>
            </a:pPr>
            <a:r>
              <a:rPr lang="en-US">
                <a:cs typeface="Microsoft New Tai Lue"/>
              </a:rPr>
              <a:t>Data-tracking</a:t>
            </a:r>
            <a:endParaRPr lang="en-US"/>
          </a:p>
          <a:p>
            <a:endParaRPr lang="en-US"/>
          </a:p>
          <a:p>
            <a:r>
              <a:rPr lang="en-US" err="1">
                <a:cs typeface="Microsoft New Tai Lue"/>
              </a:rPr>
              <a:t>Afprøvning</a:t>
            </a:r>
            <a:r>
              <a:rPr lang="en-US">
                <a:cs typeface="Microsoft New Tai Lue"/>
              </a:rPr>
              <a:t> </a:t>
            </a:r>
            <a:r>
              <a:rPr lang="en-US" err="1">
                <a:cs typeface="Microsoft New Tai Lue"/>
              </a:rPr>
              <a:t>af</a:t>
            </a:r>
            <a:r>
              <a:rPr lang="en-US">
                <a:cs typeface="Microsoft New Tai Lue"/>
              </a:rPr>
              <a:t> </a:t>
            </a:r>
            <a:r>
              <a:rPr lang="en-US" err="1">
                <a:cs typeface="Microsoft New Tai Lue"/>
              </a:rPr>
              <a:t>forløb</a:t>
            </a:r>
            <a:r>
              <a:rPr lang="en-US">
                <a:cs typeface="Microsoft New Tai Lue"/>
              </a:rPr>
              <a:t> med flere lærere</a:t>
            </a:r>
            <a:endParaRPr lang="en-US"/>
          </a:p>
        </p:txBody>
      </p:sp>
      <p:sp>
        <p:nvSpPr>
          <p:cNvPr id="4" name="Date Placeholder 3">
            <a:extLst>
              <a:ext uri="{FF2B5EF4-FFF2-40B4-BE49-F238E27FC236}">
                <a16:creationId xmlns:a16="http://schemas.microsoft.com/office/drawing/2014/main" id="{10EFD161-6F9D-3600-4EB8-E623285E77A3}"/>
              </a:ext>
            </a:extLst>
          </p:cNvPr>
          <p:cNvSpPr>
            <a:spLocks noGrp="1"/>
          </p:cNvSpPr>
          <p:nvPr>
            <p:ph type="dt" sz="half" idx="10"/>
          </p:nvPr>
        </p:nvSpPr>
        <p:spPr/>
        <p:txBody>
          <a:bodyPr/>
          <a:lstStyle/>
          <a:p>
            <a:r>
              <a:rPr lang="da-DK"/>
              <a:t>20/05/2025</a:t>
            </a:r>
            <a:endParaRPr lang="en-GB"/>
          </a:p>
        </p:txBody>
      </p:sp>
      <p:sp>
        <p:nvSpPr>
          <p:cNvPr id="5" name="Footer Placeholder 4">
            <a:extLst>
              <a:ext uri="{FF2B5EF4-FFF2-40B4-BE49-F238E27FC236}">
                <a16:creationId xmlns:a16="http://schemas.microsoft.com/office/drawing/2014/main" id="{A4879551-B3AF-687C-923E-96C47DCAE625}"/>
              </a:ext>
            </a:extLst>
          </p:cNvPr>
          <p:cNvSpPr>
            <a:spLocks noGrp="1"/>
          </p:cNvSpPr>
          <p:nvPr>
            <p:ph type="ftr" sz="quarter" idx="11"/>
          </p:nvPr>
        </p:nvSpPr>
        <p:spPr/>
        <p:txBody>
          <a:bodyPr/>
          <a:lstStyle/>
          <a:p>
            <a:r>
              <a:rPr lang="en-GB"/>
              <a:t>Albatros Workshop</a:t>
            </a:r>
          </a:p>
        </p:txBody>
      </p:sp>
      <p:sp>
        <p:nvSpPr>
          <p:cNvPr id="6" name="Slide Number Placeholder 5">
            <a:extLst>
              <a:ext uri="{FF2B5EF4-FFF2-40B4-BE49-F238E27FC236}">
                <a16:creationId xmlns:a16="http://schemas.microsoft.com/office/drawing/2014/main" id="{E6584B10-60FD-0A08-E9E2-0E9281FA3666}"/>
              </a:ext>
            </a:extLst>
          </p:cNvPr>
          <p:cNvSpPr>
            <a:spLocks noGrp="1"/>
          </p:cNvSpPr>
          <p:nvPr>
            <p:ph type="sldNum" sz="quarter" idx="12"/>
          </p:nvPr>
        </p:nvSpPr>
        <p:spPr/>
        <p:txBody>
          <a:bodyPr/>
          <a:lstStyle/>
          <a:p>
            <a:fld id="{091A926C-488A-4E3E-9C21-57CAA120E114}" type="slidenum">
              <a:rPr lang="en-GB" smtClean="0"/>
              <a:t>28</a:t>
            </a:fld>
            <a:endParaRPr lang="en-GB"/>
          </a:p>
        </p:txBody>
      </p:sp>
    </p:spTree>
    <p:extLst>
      <p:ext uri="{BB962C8B-B14F-4D97-AF65-F5344CB8AC3E}">
        <p14:creationId xmlns:p14="http://schemas.microsoft.com/office/powerpoint/2010/main" val="274070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42BB3-D6E7-FF70-9065-7E8D049EDC68}"/>
              </a:ext>
            </a:extLst>
          </p:cNvPr>
          <p:cNvSpPr>
            <a:spLocks noGrp="1"/>
          </p:cNvSpPr>
          <p:nvPr>
            <p:ph type="title"/>
          </p:nvPr>
        </p:nvSpPr>
        <p:spPr/>
        <p:txBody>
          <a:bodyPr/>
          <a:lstStyle/>
          <a:p>
            <a:r>
              <a:rPr lang="da-DK" noProof="0"/>
              <a:t>Mere fra ALBATROS</a:t>
            </a:r>
          </a:p>
        </p:txBody>
      </p:sp>
      <p:sp>
        <p:nvSpPr>
          <p:cNvPr id="3" name="Pladsholder til indhold 2">
            <a:extLst>
              <a:ext uri="{FF2B5EF4-FFF2-40B4-BE49-F238E27FC236}">
                <a16:creationId xmlns:a16="http://schemas.microsoft.com/office/drawing/2014/main" id="{4DDB06FC-1BBA-207E-2D22-38E8771E872B}"/>
              </a:ext>
            </a:extLst>
          </p:cNvPr>
          <p:cNvSpPr>
            <a:spLocks noGrp="1"/>
          </p:cNvSpPr>
          <p:nvPr>
            <p:ph sz="half" idx="1"/>
          </p:nvPr>
        </p:nvSpPr>
        <p:spPr>
          <a:xfrm>
            <a:off x="588962" y="1953884"/>
            <a:ext cx="5835651" cy="1643995"/>
          </a:xfrm>
        </p:spPr>
        <p:txBody>
          <a:bodyPr/>
          <a:lstStyle/>
          <a:p>
            <a:r>
              <a:rPr lang="da-DK" noProof="0"/>
              <a:t>Hør vores podcasts om teknologiforståelse i matematik:</a:t>
            </a:r>
          </a:p>
          <a:p>
            <a:pPr marL="0" indent="0">
              <a:buNone/>
            </a:pPr>
            <a:endParaRPr lang="da-DK" noProof="0"/>
          </a:p>
        </p:txBody>
      </p:sp>
      <p:sp>
        <p:nvSpPr>
          <p:cNvPr id="6" name="Pladsholder til slidenummer 5">
            <a:extLst>
              <a:ext uri="{FF2B5EF4-FFF2-40B4-BE49-F238E27FC236}">
                <a16:creationId xmlns:a16="http://schemas.microsoft.com/office/drawing/2014/main" id="{ED0F517F-39C5-0E76-80DE-5E38F3D71201}"/>
              </a:ext>
            </a:extLst>
          </p:cNvPr>
          <p:cNvSpPr>
            <a:spLocks noGrp="1"/>
          </p:cNvSpPr>
          <p:nvPr>
            <p:ph type="sldNum" sz="quarter" idx="12"/>
          </p:nvPr>
        </p:nvSpPr>
        <p:spPr/>
        <p:txBody>
          <a:bodyPr/>
          <a:lstStyle/>
          <a:p>
            <a:fld id="{091A926C-488A-4E3E-9C21-57CAA120E114}" type="slidenum">
              <a:rPr lang="da-DK" noProof="0" smtClean="0"/>
              <a:t>29</a:t>
            </a:fld>
            <a:endParaRPr lang="da-DK" noProof="0"/>
          </a:p>
        </p:txBody>
      </p:sp>
      <p:grpSp>
        <p:nvGrpSpPr>
          <p:cNvPr id="14" name="Gruppe 13">
            <a:extLst>
              <a:ext uri="{FF2B5EF4-FFF2-40B4-BE49-F238E27FC236}">
                <a16:creationId xmlns:a16="http://schemas.microsoft.com/office/drawing/2014/main" id="{7FCD9B1D-91C6-58B3-294D-5B8ED8D4FC09}"/>
              </a:ext>
            </a:extLst>
          </p:cNvPr>
          <p:cNvGrpSpPr/>
          <p:nvPr/>
        </p:nvGrpSpPr>
        <p:grpSpPr>
          <a:xfrm>
            <a:off x="6246238" y="1053307"/>
            <a:ext cx="3033206" cy="3033206"/>
            <a:chOff x="6246238" y="1053307"/>
            <a:chExt cx="3033206" cy="3033206"/>
          </a:xfrm>
        </p:grpSpPr>
        <p:pic>
          <p:nvPicPr>
            <p:cNvPr id="7" name="Billede 6">
              <a:extLst>
                <a:ext uri="{FF2B5EF4-FFF2-40B4-BE49-F238E27FC236}">
                  <a16:creationId xmlns:a16="http://schemas.microsoft.com/office/drawing/2014/main" id="{83EE7F2E-9629-D6FF-A83F-CF022128E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38" y="1053307"/>
              <a:ext cx="3033206" cy="3033206"/>
            </a:xfrm>
            <a:prstGeom prst="rect">
              <a:avLst/>
            </a:prstGeom>
          </p:spPr>
        </p:pic>
        <p:pic>
          <p:nvPicPr>
            <p:cNvPr id="1030" name="Picture 6">
              <a:extLst>
                <a:ext uri="{FF2B5EF4-FFF2-40B4-BE49-F238E27FC236}">
                  <a16:creationId xmlns:a16="http://schemas.microsoft.com/office/drawing/2014/main" id="{2CDE9DA3-2465-4677-958F-1C0EE62F30CD}"/>
                </a:ext>
              </a:extLst>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l="-3996" t="-6648" b="-8633"/>
            <a:stretch/>
          </p:blipFill>
          <p:spPr bwMode="auto">
            <a:xfrm>
              <a:off x="7476674" y="2252699"/>
              <a:ext cx="572333" cy="634421"/>
            </a:xfrm>
            <a:prstGeom prst="rect">
              <a:avLst/>
            </a:prstGeom>
            <a:solidFill>
              <a:schemeClr val="bg1"/>
            </a:solidFill>
          </p:spPr>
        </p:pic>
      </p:grpSp>
      <p:sp>
        <p:nvSpPr>
          <p:cNvPr id="4" name="Date Placeholder 3">
            <a:extLst>
              <a:ext uri="{FF2B5EF4-FFF2-40B4-BE49-F238E27FC236}">
                <a16:creationId xmlns:a16="http://schemas.microsoft.com/office/drawing/2014/main" id="{84F2BF15-A784-056F-EB84-E4D28B736DE5}"/>
              </a:ext>
            </a:extLst>
          </p:cNvPr>
          <p:cNvSpPr>
            <a:spLocks noGrp="1"/>
          </p:cNvSpPr>
          <p:nvPr>
            <p:ph type="dt" sz="half" idx="10"/>
          </p:nvPr>
        </p:nvSpPr>
        <p:spPr>
          <a:xfrm>
            <a:off x="9282224" y="85745"/>
            <a:ext cx="1861864" cy="176797"/>
          </a:xfrm>
        </p:spPr>
        <p:txBody>
          <a:bodyPr/>
          <a:lstStyle/>
          <a:p>
            <a:r>
              <a:rPr lang="da-DK" noProof="0"/>
              <a:t>20/05/2025</a:t>
            </a:r>
          </a:p>
        </p:txBody>
      </p:sp>
      <p:sp>
        <p:nvSpPr>
          <p:cNvPr id="9" name="Pladsholder til sidefod 8">
            <a:extLst>
              <a:ext uri="{FF2B5EF4-FFF2-40B4-BE49-F238E27FC236}">
                <a16:creationId xmlns:a16="http://schemas.microsoft.com/office/drawing/2014/main" id="{E869A132-A8A1-B7C8-9FE6-19B1A25509BB}"/>
              </a:ext>
            </a:extLst>
          </p:cNvPr>
          <p:cNvSpPr>
            <a:spLocks noGrp="1"/>
          </p:cNvSpPr>
          <p:nvPr>
            <p:ph type="ftr" sz="quarter" idx="11"/>
          </p:nvPr>
        </p:nvSpPr>
        <p:spPr/>
        <p:txBody>
          <a:bodyPr/>
          <a:lstStyle/>
          <a:p>
            <a:r>
              <a:rPr lang="da-DK" noProof="0"/>
              <a:t>Albatros Workshop</a:t>
            </a:r>
          </a:p>
        </p:txBody>
      </p:sp>
      <p:sp>
        <p:nvSpPr>
          <p:cNvPr id="5" name="Tekstfelt 4">
            <a:extLst>
              <a:ext uri="{FF2B5EF4-FFF2-40B4-BE49-F238E27FC236}">
                <a16:creationId xmlns:a16="http://schemas.microsoft.com/office/drawing/2014/main" id="{46A23E4E-8DA2-2230-55A6-837C489CFFEC}"/>
              </a:ext>
            </a:extLst>
          </p:cNvPr>
          <p:cNvSpPr txBox="1"/>
          <p:nvPr/>
        </p:nvSpPr>
        <p:spPr>
          <a:xfrm>
            <a:off x="547688" y="4483980"/>
            <a:ext cx="8712642" cy="738664"/>
          </a:xfrm>
          <a:prstGeom prst="rect">
            <a:avLst/>
          </a:prstGeom>
        </p:spPr>
        <p:txBody>
          <a:bodyPr vert="horz" wrap="none" lIns="0" tIns="0" rIns="0" bIns="0" rtlCol="0" anchor="t" anchorCtr="0">
            <a:spAutoFit/>
          </a:bodyPr>
          <a:lstStyle/>
          <a:p>
            <a:pPr marL="342900" indent="-342900">
              <a:buFont typeface="Arial" panose="020B0604020202020204" pitchFamily="34" charset="0"/>
              <a:buChar char="•"/>
              <a:tabLst>
                <a:tab pos="5919788" algn="l"/>
              </a:tabLst>
            </a:pPr>
            <a:r>
              <a:rPr lang="da-DK" sz="2400" noProof="0"/>
              <a:t>Afprøv vores betaudgaver på: 	edtalk.dk/albatros-1</a:t>
            </a:r>
            <a:br>
              <a:rPr lang="da-DK" sz="2400" noProof="0"/>
            </a:br>
            <a:r>
              <a:rPr lang="da-DK" sz="2400" noProof="0"/>
              <a:t>	edtalk.dk/albatros-2</a:t>
            </a:r>
          </a:p>
        </p:txBody>
      </p:sp>
    </p:spTree>
    <p:extLst>
      <p:ext uri="{BB962C8B-B14F-4D97-AF65-F5344CB8AC3E}">
        <p14:creationId xmlns:p14="http://schemas.microsoft.com/office/powerpoint/2010/main" val="145484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06DFD-B291-F92C-34FE-50C63BAC76C8}"/>
              </a:ext>
            </a:extLst>
          </p:cNvPr>
          <p:cNvSpPr>
            <a:spLocks noGrp="1"/>
          </p:cNvSpPr>
          <p:nvPr>
            <p:ph type="title"/>
          </p:nvPr>
        </p:nvSpPr>
        <p:spPr/>
        <p:txBody>
          <a:bodyPr/>
          <a:lstStyle/>
          <a:p>
            <a:r>
              <a:rPr lang="da-DK" noProof="0"/>
              <a:t>Hvad er Albatros?</a:t>
            </a:r>
          </a:p>
        </p:txBody>
      </p:sp>
      <p:sp>
        <p:nvSpPr>
          <p:cNvPr id="3" name="Pladsholder til indhold 2">
            <a:extLst>
              <a:ext uri="{FF2B5EF4-FFF2-40B4-BE49-F238E27FC236}">
                <a16:creationId xmlns:a16="http://schemas.microsoft.com/office/drawing/2014/main" id="{7A08812D-E2B5-921D-515B-55DEAF252265}"/>
              </a:ext>
            </a:extLst>
          </p:cNvPr>
          <p:cNvSpPr>
            <a:spLocks noGrp="1"/>
          </p:cNvSpPr>
          <p:nvPr>
            <p:ph idx="1"/>
          </p:nvPr>
        </p:nvSpPr>
        <p:spPr>
          <a:xfrm>
            <a:off x="395439" y="1096585"/>
            <a:ext cx="11012488" cy="4673600"/>
          </a:xfrm>
        </p:spPr>
        <p:txBody>
          <a:bodyPr vert="horz" lIns="0" tIns="0" rIns="0" bIns="0" rtlCol="0" anchor="t">
            <a:noAutofit/>
          </a:bodyPr>
          <a:lstStyle/>
          <a:p>
            <a:r>
              <a:rPr lang="da-DK" noProof="0">
                <a:cs typeface="Microsoft New Tai Lue"/>
              </a:rPr>
              <a:t>3-årigt forskningsprojekt finansieret af Novo Nordisk Fonden, der:</a:t>
            </a:r>
          </a:p>
          <a:p>
            <a:endParaRPr lang="da-DK" sz="800" noProof="0"/>
          </a:p>
          <a:p>
            <a:pPr marL="718820" lvl="1"/>
            <a:r>
              <a:rPr lang="da-DK" sz="2800" noProof="0">
                <a:cs typeface="Microsoft New Tai Lue"/>
              </a:rPr>
              <a:t>Har som ambition at skabe forbindelse mellem datalogisk forskning i algoritmisk bias og grundskoleundervisning</a:t>
            </a:r>
            <a:r>
              <a:rPr lang="da-DK" sz="2800">
                <a:cs typeface="Microsoft New Tai Lue"/>
              </a:rPr>
              <a:t> i matematik</a:t>
            </a:r>
            <a:endParaRPr lang="da-DK" sz="2800" noProof="0">
              <a:cs typeface="Microsoft New Tai Lue"/>
            </a:endParaRPr>
          </a:p>
          <a:p>
            <a:pPr marL="718820" lvl="1"/>
            <a:r>
              <a:rPr lang="da-DK" sz="2800" noProof="0">
                <a:cs typeface="Microsoft New Tai Lue"/>
              </a:rPr>
              <a:t>Udforsker måder at aktivere matematisk faglighed, så elever bliver klædt på til at forholde sig til teknologiske bias-problemstillinger  </a:t>
            </a:r>
          </a:p>
          <a:p>
            <a:pPr marL="718820" lvl="1">
              <a:buFont typeface="Arial"/>
            </a:pPr>
            <a:r>
              <a:rPr lang="da-DK" sz="2800" noProof="0">
                <a:cs typeface="Microsoft New Tai Lue"/>
              </a:rPr>
              <a:t>Udvikler og afprøver undervisningsmaterialer til udskolingen -bl.a. i samarbejde med Videnscenter for Digital Teknologiforståelse </a:t>
            </a:r>
          </a:p>
          <a:p>
            <a:pPr marL="360045" lvl="1" indent="0">
              <a:buNone/>
            </a:pPr>
            <a:endParaRPr lang="da-DK" sz="2800" noProof="0">
              <a:cs typeface="Microsoft New Tai Lue"/>
            </a:endParaRPr>
          </a:p>
        </p:txBody>
      </p:sp>
      <p:sp>
        <p:nvSpPr>
          <p:cNvPr id="5" name="Pladsholder til slidenummer 4">
            <a:extLst>
              <a:ext uri="{FF2B5EF4-FFF2-40B4-BE49-F238E27FC236}">
                <a16:creationId xmlns:a16="http://schemas.microsoft.com/office/drawing/2014/main" id="{CAE28344-CE99-7D18-4EAD-610BDC73DF01}"/>
              </a:ext>
            </a:extLst>
          </p:cNvPr>
          <p:cNvSpPr>
            <a:spLocks noGrp="1"/>
          </p:cNvSpPr>
          <p:nvPr>
            <p:ph type="sldNum" sz="quarter" idx="12"/>
          </p:nvPr>
        </p:nvSpPr>
        <p:spPr/>
        <p:txBody>
          <a:bodyPr/>
          <a:lstStyle/>
          <a:p>
            <a:fld id="{091A926C-488A-4E3E-9C21-57CAA120E114}" type="slidenum">
              <a:rPr lang="da-DK" noProof="0" smtClean="0"/>
              <a:t>3</a:t>
            </a:fld>
            <a:endParaRPr lang="da-DK" noProof="0"/>
          </a:p>
        </p:txBody>
      </p:sp>
      <p:sp>
        <p:nvSpPr>
          <p:cNvPr id="6" name="Date Placeholder 3">
            <a:extLst>
              <a:ext uri="{FF2B5EF4-FFF2-40B4-BE49-F238E27FC236}">
                <a16:creationId xmlns:a16="http://schemas.microsoft.com/office/drawing/2014/main" id="{F71CEA99-43DA-F5F8-A0AB-EDE1B95C1111}"/>
              </a:ext>
            </a:extLst>
          </p:cNvPr>
          <p:cNvSpPr>
            <a:spLocks noGrp="1"/>
          </p:cNvSpPr>
          <p:nvPr>
            <p:ph type="dt" sz="half" idx="10"/>
          </p:nvPr>
        </p:nvSpPr>
        <p:spPr>
          <a:xfrm>
            <a:off x="9282224" y="85745"/>
            <a:ext cx="1861864" cy="176797"/>
          </a:xfrm>
        </p:spPr>
        <p:txBody>
          <a:bodyPr/>
          <a:lstStyle/>
          <a:p>
            <a:r>
              <a:rPr lang="da-DK" noProof="0"/>
              <a:t>20/05/2025</a:t>
            </a:r>
          </a:p>
        </p:txBody>
      </p:sp>
      <p:sp>
        <p:nvSpPr>
          <p:cNvPr id="4" name="Pladsholder til sidefod 3">
            <a:extLst>
              <a:ext uri="{FF2B5EF4-FFF2-40B4-BE49-F238E27FC236}">
                <a16:creationId xmlns:a16="http://schemas.microsoft.com/office/drawing/2014/main" id="{659D0873-1C99-6C0C-AC88-394723928A58}"/>
              </a:ext>
            </a:extLst>
          </p:cNvPr>
          <p:cNvSpPr>
            <a:spLocks noGrp="1"/>
          </p:cNvSpPr>
          <p:nvPr>
            <p:ph type="ftr" sz="quarter" idx="11"/>
          </p:nvPr>
        </p:nvSpPr>
        <p:spPr/>
        <p:txBody>
          <a:bodyPr/>
          <a:lstStyle/>
          <a:p>
            <a:r>
              <a:rPr lang="da-DK" noProof="0"/>
              <a:t>Albatros Workshop</a:t>
            </a:r>
          </a:p>
        </p:txBody>
      </p:sp>
    </p:spTree>
    <p:extLst>
      <p:ext uri="{BB962C8B-B14F-4D97-AF65-F5344CB8AC3E}">
        <p14:creationId xmlns:p14="http://schemas.microsoft.com/office/powerpoint/2010/main" val="35732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797D-F63F-AFB9-FE57-4B75F9C4C0F8}"/>
              </a:ext>
            </a:extLst>
          </p:cNvPr>
          <p:cNvSpPr>
            <a:spLocks noGrp="1"/>
          </p:cNvSpPr>
          <p:nvPr>
            <p:ph type="title"/>
          </p:nvPr>
        </p:nvSpPr>
        <p:spPr/>
        <p:txBody>
          <a:bodyPr/>
          <a:lstStyle/>
          <a:p>
            <a:r>
              <a:rPr lang="da-DK" noProof="0">
                <a:ea typeface="Open Sans Extrabold"/>
                <a:cs typeface="Microsoft New Tai Lue"/>
              </a:rPr>
              <a:t>Holdet bag Albatros</a:t>
            </a:r>
            <a:endParaRPr lang="da-DK" noProof="0"/>
          </a:p>
        </p:txBody>
      </p:sp>
      <p:sp>
        <p:nvSpPr>
          <p:cNvPr id="3" name="Content Placeholder 2">
            <a:extLst>
              <a:ext uri="{FF2B5EF4-FFF2-40B4-BE49-F238E27FC236}">
                <a16:creationId xmlns:a16="http://schemas.microsoft.com/office/drawing/2014/main" id="{A595725E-33F1-985B-193D-B6C0EF2D2F48}"/>
              </a:ext>
            </a:extLst>
          </p:cNvPr>
          <p:cNvSpPr>
            <a:spLocks noGrp="1"/>
          </p:cNvSpPr>
          <p:nvPr>
            <p:ph idx="1"/>
          </p:nvPr>
        </p:nvSpPr>
        <p:spPr/>
        <p:txBody>
          <a:bodyPr vert="horz" lIns="0" tIns="0" rIns="0" bIns="0" rtlCol="0" anchor="t">
            <a:noAutofit/>
          </a:bodyPr>
          <a:lstStyle/>
          <a:p>
            <a:pPr>
              <a:spcBef>
                <a:spcPts val="1800"/>
              </a:spcBef>
            </a:pPr>
            <a:r>
              <a:rPr lang="da-DK" sz="2400" noProof="0">
                <a:cs typeface="Microsoft New Tai Lue"/>
              </a:rPr>
              <a:t>Andreas L. Tamborg. Adjunkt, Projektleder</a:t>
            </a:r>
            <a:endParaRPr lang="da-DK" sz="2400" noProof="0"/>
          </a:p>
          <a:p>
            <a:pPr>
              <a:spcBef>
                <a:spcPts val="1800"/>
              </a:spcBef>
            </a:pPr>
            <a:r>
              <a:rPr lang="da-DK" sz="2400" noProof="0">
                <a:cs typeface="Microsoft New Tai Lue"/>
              </a:rPr>
              <a:t>Peter Wied Stenkilde. Videnskabelig assistent</a:t>
            </a:r>
          </a:p>
          <a:p>
            <a:pPr>
              <a:spcBef>
                <a:spcPts val="1800"/>
              </a:spcBef>
            </a:pPr>
            <a:r>
              <a:rPr lang="da-DK" sz="2400" noProof="0">
                <a:cs typeface="Microsoft New Tai Lue"/>
              </a:rPr>
              <a:t>Helene Skyggebjerg Kjær. Studentermedhjælper</a:t>
            </a:r>
          </a:p>
          <a:p>
            <a:pPr>
              <a:spcBef>
                <a:spcPts val="1800"/>
              </a:spcBef>
            </a:pPr>
            <a:r>
              <a:rPr lang="da-DK" sz="2400" noProof="0">
                <a:cs typeface="Microsoft New Tai Lue"/>
              </a:rPr>
              <a:t>Victor Hassing Naderifar. Studentermedhjælper</a:t>
            </a:r>
          </a:p>
          <a:p>
            <a:pPr>
              <a:spcBef>
                <a:spcPts val="1800"/>
              </a:spcBef>
            </a:pPr>
            <a:r>
              <a:rPr lang="da-DK" sz="2400" noProof="0">
                <a:cs typeface="Microsoft New Tai Lue"/>
              </a:rPr>
              <a:t>Magnus Boye. Kommunikationsmedarbejder</a:t>
            </a:r>
          </a:p>
          <a:p>
            <a:pPr>
              <a:spcBef>
                <a:spcPts val="1800"/>
              </a:spcBef>
            </a:pPr>
            <a:r>
              <a:rPr lang="da-DK" sz="2400" noProof="0">
                <a:cs typeface="Microsoft New Tai Lue"/>
              </a:rPr>
              <a:t>Annie Grim Balsen. Arrangementskoordinator</a:t>
            </a:r>
          </a:p>
          <a:p>
            <a:pPr>
              <a:spcBef>
                <a:spcPts val="1800"/>
              </a:spcBef>
            </a:pPr>
            <a:r>
              <a:rPr lang="da-DK" sz="2400" noProof="0">
                <a:cs typeface="Microsoft New Tai Lue"/>
              </a:rPr>
              <a:t>Joel </a:t>
            </a:r>
            <a:r>
              <a:rPr lang="da-DK" sz="2400" noProof="0" err="1">
                <a:cs typeface="Microsoft New Tai Lue"/>
              </a:rPr>
              <a:t>Haviv</a:t>
            </a:r>
            <a:r>
              <a:rPr lang="da-DK" sz="2400" noProof="0">
                <a:cs typeface="Microsoft New Tai Lue"/>
              </a:rPr>
              <a:t>. </a:t>
            </a:r>
            <a:r>
              <a:rPr lang="da-DK" sz="2400" noProof="0" err="1">
                <a:cs typeface="Microsoft New Tai Lue"/>
              </a:rPr>
              <a:t>EdTalk</a:t>
            </a:r>
            <a:endParaRPr lang="da-DK" sz="2400" noProof="0">
              <a:cs typeface="Microsoft New Tai Lue"/>
            </a:endParaRPr>
          </a:p>
          <a:p>
            <a:pPr>
              <a:spcBef>
                <a:spcPts val="1800"/>
              </a:spcBef>
            </a:pPr>
            <a:r>
              <a:rPr lang="da-DK" sz="2400" noProof="0">
                <a:cs typeface="Microsoft New Tai Lue"/>
              </a:rPr>
              <a:t>Mathias Lund Schjøtz. </a:t>
            </a:r>
            <a:r>
              <a:rPr lang="da-DK" sz="2400" noProof="0" err="1">
                <a:cs typeface="Microsoft New Tai Lue"/>
              </a:rPr>
              <a:t>EdTalk</a:t>
            </a:r>
            <a:endParaRPr lang="da-DK" sz="2400" noProof="0"/>
          </a:p>
        </p:txBody>
      </p:sp>
      <p:sp>
        <p:nvSpPr>
          <p:cNvPr id="4" name="Date Placeholder 3">
            <a:extLst>
              <a:ext uri="{FF2B5EF4-FFF2-40B4-BE49-F238E27FC236}">
                <a16:creationId xmlns:a16="http://schemas.microsoft.com/office/drawing/2014/main" id="{3FA28E19-50ED-6B3C-0869-B683D13EC900}"/>
              </a:ext>
            </a:extLst>
          </p:cNvPr>
          <p:cNvSpPr>
            <a:spLocks noGrp="1"/>
          </p:cNvSpPr>
          <p:nvPr>
            <p:ph type="dt" sz="half" idx="10"/>
          </p:nvPr>
        </p:nvSpPr>
        <p:spPr>
          <a:xfrm>
            <a:off x="9282224" y="85745"/>
            <a:ext cx="1861864" cy="176797"/>
          </a:xfrm>
        </p:spPr>
        <p:txBody>
          <a:bodyPr/>
          <a:lstStyle/>
          <a:p>
            <a:r>
              <a:rPr lang="da-DK" noProof="0"/>
              <a:t>20/05/2025</a:t>
            </a:r>
          </a:p>
        </p:txBody>
      </p:sp>
      <p:sp>
        <p:nvSpPr>
          <p:cNvPr id="5" name="Slide Number Placeholder 4">
            <a:extLst>
              <a:ext uri="{FF2B5EF4-FFF2-40B4-BE49-F238E27FC236}">
                <a16:creationId xmlns:a16="http://schemas.microsoft.com/office/drawing/2014/main" id="{EAE3732D-6D70-968D-C5F7-99631DB67278}"/>
              </a:ext>
            </a:extLst>
          </p:cNvPr>
          <p:cNvSpPr>
            <a:spLocks noGrp="1"/>
          </p:cNvSpPr>
          <p:nvPr>
            <p:ph type="sldNum" sz="quarter" idx="12"/>
          </p:nvPr>
        </p:nvSpPr>
        <p:spPr/>
        <p:txBody>
          <a:bodyPr/>
          <a:lstStyle/>
          <a:p>
            <a:fld id="{091A926C-488A-4E3E-9C21-57CAA120E114}" type="slidenum">
              <a:rPr lang="da-DK" noProof="0" smtClean="0"/>
              <a:t>4</a:t>
            </a:fld>
            <a:endParaRPr lang="da-DK" noProof="0"/>
          </a:p>
        </p:txBody>
      </p:sp>
      <p:sp>
        <p:nvSpPr>
          <p:cNvPr id="6" name="Pladsholder til sidefod 5">
            <a:extLst>
              <a:ext uri="{FF2B5EF4-FFF2-40B4-BE49-F238E27FC236}">
                <a16:creationId xmlns:a16="http://schemas.microsoft.com/office/drawing/2014/main" id="{60E69B64-A67F-CD09-6534-CA09BB7A9C80}"/>
              </a:ext>
            </a:extLst>
          </p:cNvPr>
          <p:cNvSpPr>
            <a:spLocks noGrp="1"/>
          </p:cNvSpPr>
          <p:nvPr>
            <p:ph type="ftr" sz="quarter" idx="11"/>
          </p:nvPr>
        </p:nvSpPr>
        <p:spPr/>
        <p:txBody>
          <a:bodyPr/>
          <a:lstStyle/>
          <a:p>
            <a:r>
              <a:rPr lang="da-DK" noProof="0"/>
              <a:t>Albatros Workshop</a:t>
            </a:r>
          </a:p>
        </p:txBody>
      </p:sp>
    </p:spTree>
    <p:extLst>
      <p:ext uri="{BB962C8B-B14F-4D97-AF65-F5344CB8AC3E}">
        <p14:creationId xmlns:p14="http://schemas.microsoft.com/office/powerpoint/2010/main" val="5510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F681-0303-72D6-72EB-3B9083084088}"/>
              </a:ext>
            </a:extLst>
          </p:cNvPr>
          <p:cNvSpPr>
            <a:spLocks noGrp="1"/>
          </p:cNvSpPr>
          <p:nvPr>
            <p:ph type="title"/>
          </p:nvPr>
        </p:nvSpPr>
        <p:spPr/>
        <p:txBody>
          <a:bodyPr/>
          <a:lstStyle/>
          <a:p>
            <a:r>
              <a:rPr lang="da-DK" noProof="0">
                <a:ea typeface="Open Sans Extrabold"/>
                <a:cs typeface="Microsoft New Tai Lue"/>
              </a:rPr>
              <a:t>Projektets to ben</a:t>
            </a:r>
            <a:endParaRPr lang="da-DK" noProof="0"/>
          </a:p>
        </p:txBody>
      </p:sp>
      <p:sp>
        <p:nvSpPr>
          <p:cNvPr id="3" name="Content Placeholder 2">
            <a:extLst>
              <a:ext uri="{FF2B5EF4-FFF2-40B4-BE49-F238E27FC236}">
                <a16:creationId xmlns:a16="http://schemas.microsoft.com/office/drawing/2014/main" id="{3E33F03A-A6C0-843B-8455-7004B4CC590F}"/>
              </a:ext>
            </a:extLst>
          </p:cNvPr>
          <p:cNvSpPr>
            <a:spLocks noGrp="1"/>
          </p:cNvSpPr>
          <p:nvPr>
            <p:ph idx="1"/>
          </p:nvPr>
        </p:nvSpPr>
        <p:spPr/>
        <p:txBody>
          <a:bodyPr vert="horz" lIns="0" tIns="0" rIns="0" bIns="0" rtlCol="0" anchor="t">
            <a:noAutofit/>
          </a:bodyPr>
          <a:lstStyle/>
          <a:p>
            <a:pPr marL="514350" indent="-514350">
              <a:buAutoNum type="arabicPeriod"/>
            </a:pPr>
            <a:r>
              <a:rPr lang="da-DK" noProof="0">
                <a:cs typeface="Microsoft New Tai Lue"/>
              </a:rPr>
              <a:t>Generere forskningsbaseret </a:t>
            </a:r>
            <a:r>
              <a:rPr lang="da-DK" b="1" noProof="0">
                <a:cs typeface="Microsoft New Tai Lue"/>
              </a:rPr>
              <a:t>viden om</a:t>
            </a:r>
            <a:r>
              <a:rPr lang="da-DK" noProof="0">
                <a:cs typeface="Microsoft New Tai Lue"/>
              </a:rPr>
              <a:t>, i hvilken udstrækning og hvordan matematisk modellering kan behandle teknologiske problemstillinger</a:t>
            </a:r>
            <a:endParaRPr lang="da-DK" noProof="0"/>
          </a:p>
          <a:p>
            <a:pPr>
              <a:buAutoNum type="arabicPeriod"/>
            </a:pPr>
            <a:endParaRPr lang="da-DK" noProof="0"/>
          </a:p>
          <a:p>
            <a:pPr>
              <a:buAutoNum type="arabicPeriod"/>
            </a:pPr>
            <a:r>
              <a:rPr lang="da-DK" b="1" noProof="0">
                <a:cs typeface="Microsoft New Tai Lue"/>
              </a:rPr>
              <a:t>Udvikle og afprøve </a:t>
            </a:r>
            <a:r>
              <a:rPr lang="da-DK" b="1">
                <a:cs typeface="Microsoft New Tai Lue"/>
              </a:rPr>
              <a:t>undervisningsforløb</a:t>
            </a:r>
            <a:r>
              <a:rPr lang="da-DK" noProof="0">
                <a:cs typeface="Microsoft New Tai Lue"/>
              </a:rPr>
              <a:t> baseret på denne viden</a:t>
            </a:r>
            <a:endParaRPr lang="da-DK" noProof="0"/>
          </a:p>
          <a:p>
            <a:pPr>
              <a:buAutoNum type="arabicPeriod"/>
            </a:pPr>
            <a:endParaRPr lang="da-DK">
              <a:cs typeface="Microsoft New Tai Lue"/>
            </a:endParaRPr>
          </a:p>
          <a:p>
            <a:pPr marL="0" indent="0">
              <a:buNone/>
            </a:pPr>
            <a:r>
              <a:rPr lang="da-DK">
                <a:cs typeface="Microsoft New Tai Lue"/>
              </a:rPr>
              <a:t>Parallelt: en masse formidlingsaktiviteter</a:t>
            </a:r>
          </a:p>
        </p:txBody>
      </p:sp>
      <p:sp>
        <p:nvSpPr>
          <p:cNvPr id="4" name="Date Placeholder 3">
            <a:extLst>
              <a:ext uri="{FF2B5EF4-FFF2-40B4-BE49-F238E27FC236}">
                <a16:creationId xmlns:a16="http://schemas.microsoft.com/office/drawing/2014/main" id="{BE39CAB8-60E3-7550-2EF8-E27C9229971D}"/>
              </a:ext>
            </a:extLst>
          </p:cNvPr>
          <p:cNvSpPr>
            <a:spLocks noGrp="1"/>
          </p:cNvSpPr>
          <p:nvPr>
            <p:ph type="dt" sz="half" idx="10"/>
          </p:nvPr>
        </p:nvSpPr>
        <p:spPr/>
        <p:txBody>
          <a:bodyPr/>
          <a:lstStyle/>
          <a:p>
            <a:r>
              <a:rPr lang="da-DK" noProof="0"/>
              <a:t>20/05/2025</a:t>
            </a:r>
          </a:p>
        </p:txBody>
      </p:sp>
      <p:sp>
        <p:nvSpPr>
          <p:cNvPr id="5" name="Slide Number Placeholder 4">
            <a:extLst>
              <a:ext uri="{FF2B5EF4-FFF2-40B4-BE49-F238E27FC236}">
                <a16:creationId xmlns:a16="http://schemas.microsoft.com/office/drawing/2014/main" id="{A2A7BF66-EB43-A5AC-1275-7DC42CE1DFD2}"/>
              </a:ext>
            </a:extLst>
          </p:cNvPr>
          <p:cNvSpPr>
            <a:spLocks noGrp="1"/>
          </p:cNvSpPr>
          <p:nvPr>
            <p:ph type="sldNum" sz="quarter" idx="12"/>
          </p:nvPr>
        </p:nvSpPr>
        <p:spPr/>
        <p:txBody>
          <a:bodyPr/>
          <a:lstStyle/>
          <a:p>
            <a:fld id="{091A926C-488A-4E3E-9C21-57CAA120E114}" type="slidenum">
              <a:rPr lang="da-DK" noProof="0" smtClean="0"/>
              <a:t>5</a:t>
            </a:fld>
            <a:endParaRPr lang="da-DK" noProof="0"/>
          </a:p>
        </p:txBody>
      </p:sp>
      <p:sp>
        <p:nvSpPr>
          <p:cNvPr id="6" name="Pladsholder til sidefod 5">
            <a:extLst>
              <a:ext uri="{FF2B5EF4-FFF2-40B4-BE49-F238E27FC236}">
                <a16:creationId xmlns:a16="http://schemas.microsoft.com/office/drawing/2014/main" id="{68E2F914-6B7E-50C4-4F15-492C7D064F0F}"/>
              </a:ext>
            </a:extLst>
          </p:cNvPr>
          <p:cNvSpPr>
            <a:spLocks noGrp="1"/>
          </p:cNvSpPr>
          <p:nvPr>
            <p:ph type="ftr" sz="quarter" idx="11"/>
          </p:nvPr>
        </p:nvSpPr>
        <p:spPr/>
        <p:txBody>
          <a:bodyPr/>
          <a:lstStyle/>
          <a:p>
            <a:r>
              <a:rPr lang="da-DK" noProof="0"/>
              <a:t>Albatros Workshop</a:t>
            </a:r>
          </a:p>
        </p:txBody>
      </p:sp>
    </p:spTree>
    <p:extLst>
      <p:ext uri="{BB962C8B-B14F-4D97-AF65-F5344CB8AC3E}">
        <p14:creationId xmlns:p14="http://schemas.microsoft.com/office/powerpoint/2010/main" val="35820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E8B89-78B2-6CBE-3D28-9A7240814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085AC-BA2F-6AAE-884B-8E5637A225A4}"/>
              </a:ext>
            </a:extLst>
          </p:cNvPr>
          <p:cNvSpPr>
            <a:spLocks noGrp="1"/>
          </p:cNvSpPr>
          <p:nvPr>
            <p:ph type="title"/>
          </p:nvPr>
        </p:nvSpPr>
        <p:spPr>
          <a:xfrm>
            <a:off x="588963" y="620714"/>
            <a:ext cx="11012488" cy="863599"/>
          </a:xfrm>
        </p:spPr>
        <p:txBody>
          <a:bodyPr anchor="t">
            <a:normAutofit fontScale="90000"/>
          </a:bodyPr>
          <a:lstStyle/>
          <a:p>
            <a:r>
              <a:rPr lang="da-DK">
                <a:ea typeface="Open Sans Extrabold"/>
                <a:cs typeface="Microsoft New Tai Lue"/>
              </a:rPr>
              <a:t>Projektets baggrund: Erkendelser</a:t>
            </a:r>
            <a:r>
              <a:rPr lang="da-DK" noProof="0">
                <a:ea typeface="Open Sans Extrabold"/>
                <a:cs typeface="Microsoft New Tai Lue"/>
              </a:rPr>
              <a:t> og erfaringer fra </a:t>
            </a:r>
            <a:r>
              <a:rPr lang="da-DK">
                <a:ea typeface="Open Sans Extrabold"/>
                <a:cs typeface="Microsoft New Tai Lue"/>
              </a:rPr>
              <a:t>teknologiforståelse i den danske grundskole</a:t>
            </a:r>
            <a:endParaRPr lang="da-DK" noProof="0"/>
          </a:p>
        </p:txBody>
      </p:sp>
      <p:sp>
        <p:nvSpPr>
          <p:cNvPr id="3" name="Text Placeholder 2">
            <a:extLst>
              <a:ext uri="{FF2B5EF4-FFF2-40B4-BE49-F238E27FC236}">
                <a16:creationId xmlns:a16="http://schemas.microsoft.com/office/drawing/2014/main" id="{520D1186-0B32-BEA9-6E31-26BEFD9C09CF}"/>
              </a:ext>
            </a:extLst>
          </p:cNvPr>
          <p:cNvSpPr>
            <a:spLocks noGrp="1"/>
          </p:cNvSpPr>
          <p:nvPr>
            <p:ph idx="1"/>
          </p:nvPr>
        </p:nvSpPr>
        <p:spPr>
          <a:xfrm>
            <a:off x="588963" y="1628775"/>
            <a:ext cx="11012488" cy="4673600"/>
          </a:xfrm>
        </p:spPr>
        <p:txBody>
          <a:bodyPr vert="horz" lIns="0" tIns="0" rIns="0" bIns="0" rtlCol="0" anchor="t">
            <a:normAutofit fontScale="92500" lnSpcReduction="10000"/>
          </a:bodyPr>
          <a:lstStyle/>
          <a:p>
            <a:pPr marL="0" indent="0">
              <a:lnSpc>
                <a:spcPct val="90000"/>
              </a:lnSpc>
              <a:buNone/>
            </a:pPr>
            <a:r>
              <a:rPr lang="da-DK" sz="2700" noProof="0">
                <a:cs typeface="Microsoft New Tai Lue"/>
              </a:rPr>
              <a:t>Digitaliseringen </a:t>
            </a:r>
            <a:r>
              <a:rPr lang="da-DK" sz="2700" i="1" noProof="0">
                <a:cs typeface="Microsoft New Tai Lue"/>
              </a:rPr>
              <a:t>udenfor</a:t>
            </a:r>
            <a:r>
              <a:rPr lang="da-DK" sz="2700" noProof="0">
                <a:cs typeface="Microsoft New Tai Lue"/>
              </a:rPr>
              <a:t> skolen kræver gentænkning af fagligheden </a:t>
            </a:r>
            <a:r>
              <a:rPr lang="da-DK" sz="2700" i="1" noProof="0">
                <a:cs typeface="Microsoft New Tai Lue"/>
              </a:rPr>
              <a:t>i </a:t>
            </a:r>
            <a:r>
              <a:rPr lang="da-DK" sz="2700" noProof="0">
                <a:cs typeface="Microsoft New Tai Lue"/>
              </a:rPr>
              <a:t>grundskolen </a:t>
            </a:r>
            <a:endParaRPr lang="da-DK" noProof="0">
              <a:cs typeface="Microsoft New Tai Lue"/>
            </a:endParaRPr>
          </a:p>
          <a:p>
            <a:pPr marL="718820" lvl="1">
              <a:lnSpc>
                <a:spcPct val="90000"/>
              </a:lnSpc>
            </a:pPr>
            <a:r>
              <a:rPr lang="da-DK" sz="2700" noProof="0">
                <a:cs typeface="Microsoft New Tai Lue"/>
              </a:rPr>
              <a:t>Teknologiforståelse i fag</a:t>
            </a:r>
          </a:p>
          <a:p>
            <a:pPr marL="718820" lvl="1">
              <a:lnSpc>
                <a:spcPct val="90000"/>
              </a:lnSpc>
            </a:pPr>
            <a:r>
              <a:rPr lang="da-DK" sz="2700" noProof="0">
                <a:cs typeface="Microsoft New Tai Lue"/>
              </a:rPr>
              <a:t>Teknologiforståelse som fag</a:t>
            </a:r>
          </a:p>
          <a:p>
            <a:pPr marL="718820" lvl="1">
              <a:lnSpc>
                <a:spcPct val="90000"/>
              </a:lnSpc>
            </a:pPr>
            <a:endParaRPr lang="da-DK" sz="2500" noProof="0"/>
          </a:p>
          <a:p>
            <a:pPr marL="718820" lvl="1">
              <a:lnSpc>
                <a:spcPct val="90000"/>
              </a:lnSpc>
            </a:pPr>
            <a:r>
              <a:rPr lang="da-DK" sz="2500" noProof="0">
                <a:cs typeface="Microsoft New Tai Lue"/>
              </a:rPr>
              <a:t>Begge tilgange: afsæt i ny og 'ukendt' faglighed </a:t>
            </a:r>
          </a:p>
          <a:p>
            <a:pPr>
              <a:lnSpc>
                <a:spcPct val="90000"/>
              </a:lnSpc>
            </a:pPr>
            <a:endParaRPr lang="da-DK" sz="2700" noProof="0">
              <a:cs typeface="Microsoft New Tai Lue"/>
            </a:endParaRPr>
          </a:p>
          <a:p>
            <a:pPr marL="0" indent="0">
              <a:lnSpc>
                <a:spcPct val="90000"/>
              </a:lnSpc>
              <a:buNone/>
            </a:pPr>
            <a:r>
              <a:rPr lang="da-DK" sz="2700" noProof="0">
                <a:cs typeface="Microsoft New Tai Lue"/>
              </a:rPr>
              <a:t>Især teknologiforståelse </a:t>
            </a:r>
            <a:r>
              <a:rPr lang="da-DK" sz="2700" b="1" i="1" noProof="0">
                <a:cs typeface="Microsoft New Tai Lue"/>
              </a:rPr>
              <a:t>i fag</a:t>
            </a:r>
            <a:r>
              <a:rPr lang="da-DK" sz="2700" noProof="0">
                <a:cs typeface="Microsoft New Tai Lue"/>
              </a:rPr>
              <a:t> har </a:t>
            </a:r>
            <a:r>
              <a:rPr lang="da-DK" sz="2700">
                <a:cs typeface="Microsoft New Tai Lue"/>
              </a:rPr>
              <a:t>vist sig at føre</a:t>
            </a:r>
            <a:r>
              <a:rPr lang="da-DK" sz="2700" noProof="0">
                <a:cs typeface="Microsoft New Tai Lue"/>
              </a:rPr>
              <a:t> til 2 kerneudfordringer</a:t>
            </a:r>
            <a:endParaRPr lang="da-DK" noProof="0"/>
          </a:p>
          <a:p>
            <a:pPr marL="718820" lvl="1">
              <a:lnSpc>
                <a:spcPct val="90000"/>
              </a:lnSpc>
            </a:pPr>
            <a:r>
              <a:rPr lang="da-DK" sz="2700" noProof="0">
                <a:cs typeface="Microsoft New Tai Lue"/>
              </a:rPr>
              <a:t>Lærere er ubekendte med fagligheden</a:t>
            </a:r>
          </a:p>
          <a:p>
            <a:pPr marL="718820" lvl="1">
              <a:lnSpc>
                <a:spcPct val="90000"/>
              </a:lnSpc>
            </a:pPr>
            <a:r>
              <a:rPr lang="da-DK" sz="2700" noProof="0">
                <a:cs typeface="Microsoft New Tai Lue"/>
              </a:rPr>
              <a:t>Tværfaglige forbindelser førte ofte til, at </a:t>
            </a:r>
            <a:r>
              <a:rPr lang="da-DK" sz="2700">
                <a:cs typeface="Microsoft New Tai Lue"/>
              </a:rPr>
              <a:t>én</a:t>
            </a:r>
            <a:r>
              <a:rPr lang="da-DK" sz="2700" noProof="0">
                <a:cs typeface="Microsoft New Tai Lue"/>
              </a:rPr>
              <a:t> faglighed</a:t>
            </a:r>
            <a:r>
              <a:rPr lang="da-DK" sz="2700">
                <a:cs typeface="Microsoft New Tai Lue"/>
              </a:rPr>
              <a:t> blev</a:t>
            </a:r>
            <a:r>
              <a:rPr lang="da-DK" sz="2700" noProof="0">
                <a:cs typeface="Microsoft New Tai Lue"/>
              </a:rPr>
              <a:t> tilsidesat på bekostning af den anden</a:t>
            </a:r>
          </a:p>
          <a:p>
            <a:pPr marL="360045" lvl="1" indent="0">
              <a:lnSpc>
                <a:spcPct val="90000"/>
              </a:lnSpc>
              <a:buNone/>
            </a:pPr>
            <a:r>
              <a:rPr lang="da-DK" sz="2700" noProof="0">
                <a:solidFill>
                  <a:srgbClr val="FF0000"/>
                </a:solidFill>
                <a:cs typeface="Microsoft New Tai Lue"/>
              </a:rPr>
              <a:t>   </a:t>
            </a:r>
          </a:p>
          <a:p>
            <a:pPr>
              <a:lnSpc>
                <a:spcPct val="90000"/>
              </a:lnSpc>
            </a:pPr>
            <a:endParaRPr lang="da-DK" sz="2700" noProof="0"/>
          </a:p>
        </p:txBody>
      </p:sp>
      <p:sp>
        <p:nvSpPr>
          <p:cNvPr id="10" name="Slide Number Placeholder 4">
            <a:extLst>
              <a:ext uri="{FF2B5EF4-FFF2-40B4-BE49-F238E27FC236}">
                <a16:creationId xmlns:a16="http://schemas.microsoft.com/office/drawing/2014/main" id="{10B9ECF0-6FE4-705E-38B9-4A1F7F85EA82}"/>
              </a:ext>
            </a:extLst>
          </p:cNvPr>
          <p:cNvSpPr>
            <a:spLocks noGrp="1"/>
          </p:cNvSpPr>
          <p:nvPr>
            <p:ph type="sldNum" sz="quarter" idx="12"/>
          </p:nvPr>
        </p:nvSpPr>
        <p:spPr>
          <a:xfrm>
            <a:off x="11219691" y="85745"/>
            <a:ext cx="381759" cy="176797"/>
          </a:xfrm>
        </p:spPr>
        <p:txBody>
          <a:bodyPr/>
          <a:lstStyle/>
          <a:p>
            <a:pPr>
              <a:spcAft>
                <a:spcPts val="600"/>
              </a:spcAft>
            </a:pPr>
            <a:fld id="{091A926C-488A-4E3E-9C21-57CAA120E114}" type="slidenum">
              <a:rPr lang="da-DK" noProof="0" smtClean="0"/>
              <a:pPr>
                <a:spcAft>
                  <a:spcPts val="600"/>
                </a:spcAft>
              </a:pPr>
              <a:t>6</a:t>
            </a:fld>
            <a:endParaRPr lang="da-DK" noProof="0"/>
          </a:p>
        </p:txBody>
      </p:sp>
      <p:sp>
        <p:nvSpPr>
          <p:cNvPr id="5" name="Date Placeholder 3">
            <a:extLst>
              <a:ext uri="{FF2B5EF4-FFF2-40B4-BE49-F238E27FC236}">
                <a16:creationId xmlns:a16="http://schemas.microsoft.com/office/drawing/2014/main" id="{D83EF022-0ABA-9A4D-335D-46740797D31D}"/>
              </a:ext>
            </a:extLst>
          </p:cNvPr>
          <p:cNvSpPr>
            <a:spLocks noGrp="1"/>
          </p:cNvSpPr>
          <p:nvPr>
            <p:ph type="dt" sz="half" idx="10"/>
          </p:nvPr>
        </p:nvSpPr>
        <p:spPr>
          <a:xfrm>
            <a:off x="9282224" y="85745"/>
            <a:ext cx="1861864" cy="176797"/>
          </a:xfrm>
        </p:spPr>
        <p:txBody>
          <a:bodyPr/>
          <a:lstStyle/>
          <a:p>
            <a:r>
              <a:rPr lang="da-DK" noProof="0"/>
              <a:t>20/05/2025</a:t>
            </a:r>
          </a:p>
        </p:txBody>
      </p:sp>
      <p:sp>
        <p:nvSpPr>
          <p:cNvPr id="4" name="Pladsholder til sidefod 3">
            <a:extLst>
              <a:ext uri="{FF2B5EF4-FFF2-40B4-BE49-F238E27FC236}">
                <a16:creationId xmlns:a16="http://schemas.microsoft.com/office/drawing/2014/main" id="{04D2B657-15B6-0449-2CAB-33AAC286FD03}"/>
              </a:ext>
            </a:extLst>
          </p:cNvPr>
          <p:cNvSpPr>
            <a:spLocks noGrp="1"/>
          </p:cNvSpPr>
          <p:nvPr>
            <p:ph type="ftr" sz="quarter" idx="11"/>
          </p:nvPr>
        </p:nvSpPr>
        <p:spPr/>
        <p:txBody>
          <a:bodyPr/>
          <a:lstStyle/>
          <a:p>
            <a:r>
              <a:rPr lang="da-DK" noProof="0"/>
              <a:t>Albatros Workshop</a:t>
            </a:r>
          </a:p>
        </p:txBody>
      </p:sp>
    </p:spTree>
    <p:extLst>
      <p:ext uri="{BB962C8B-B14F-4D97-AF65-F5344CB8AC3E}">
        <p14:creationId xmlns:p14="http://schemas.microsoft.com/office/powerpoint/2010/main" val="12510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034A8-A454-389D-A970-7658CB51C3D1}"/>
              </a:ext>
            </a:extLst>
          </p:cNvPr>
          <p:cNvSpPr>
            <a:spLocks noGrp="1"/>
          </p:cNvSpPr>
          <p:nvPr>
            <p:ph type="title"/>
          </p:nvPr>
        </p:nvSpPr>
        <p:spPr/>
        <p:txBody>
          <a:bodyPr/>
          <a:lstStyle/>
          <a:p>
            <a:r>
              <a:rPr lang="da-DK">
                <a:ea typeface="Open Sans Extrabold"/>
                <a:cs typeface="Microsoft New Tai Lue"/>
              </a:rPr>
              <a:t>Hvad har vi lavet indtil nu?</a:t>
            </a:r>
            <a:endParaRPr lang="da-DK" noProof="0"/>
          </a:p>
        </p:txBody>
      </p:sp>
      <p:sp>
        <p:nvSpPr>
          <p:cNvPr id="3" name="Pladsholder til indhold 2">
            <a:extLst>
              <a:ext uri="{FF2B5EF4-FFF2-40B4-BE49-F238E27FC236}">
                <a16:creationId xmlns:a16="http://schemas.microsoft.com/office/drawing/2014/main" id="{3B739835-6E2C-3D7F-889B-5AF5BEBA101C}"/>
              </a:ext>
            </a:extLst>
          </p:cNvPr>
          <p:cNvSpPr>
            <a:spLocks noGrp="1"/>
          </p:cNvSpPr>
          <p:nvPr>
            <p:ph idx="1"/>
          </p:nvPr>
        </p:nvSpPr>
        <p:spPr/>
        <p:txBody>
          <a:bodyPr vert="horz" lIns="0" tIns="0" rIns="0" bIns="0" rtlCol="0" anchor="t">
            <a:noAutofit/>
          </a:bodyPr>
          <a:lstStyle/>
          <a:p>
            <a:r>
              <a:rPr lang="da-DK">
                <a:cs typeface="Microsoft New Tai Lue"/>
              </a:rPr>
              <a:t>CERME</a:t>
            </a:r>
            <a:endParaRPr lang="da-DK" noProof="0"/>
          </a:p>
          <a:p>
            <a:r>
              <a:rPr lang="da-DK" noProof="0">
                <a:cs typeface="Microsoft New Tai Lue"/>
              </a:rPr>
              <a:t>Unge Pædagoger</a:t>
            </a:r>
          </a:p>
          <a:p>
            <a:r>
              <a:rPr lang="da-DK">
                <a:cs typeface="Microsoft New Tai Lue"/>
              </a:rPr>
              <a:t>ESERA</a:t>
            </a:r>
            <a:endParaRPr lang="da-DK" noProof="0"/>
          </a:p>
          <a:p>
            <a:r>
              <a:rPr lang="da-DK" noProof="0">
                <a:cs typeface="Microsoft New Tai Lue"/>
              </a:rPr>
              <a:t>6 Podcasts</a:t>
            </a:r>
          </a:p>
          <a:p>
            <a:r>
              <a:rPr lang="da-DK">
                <a:cs typeface="Microsoft New Tai Lue"/>
              </a:rPr>
              <a:t>3 workshops</a:t>
            </a:r>
          </a:p>
          <a:p>
            <a:r>
              <a:rPr lang="da-DK">
                <a:cs typeface="Microsoft New Tai Lue"/>
              </a:rPr>
              <a:t>To beta-forløb</a:t>
            </a:r>
            <a:endParaRPr lang="da-DK"/>
          </a:p>
        </p:txBody>
      </p:sp>
      <p:sp>
        <p:nvSpPr>
          <p:cNvPr id="4" name="Pladsholder til dato 3">
            <a:extLst>
              <a:ext uri="{FF2B5EF4-FFF2-40B4-BE49-F238E27FC236}">
                <a16:creationId xmlns:a16="http://schemas.microsoft.com/office/drawing/2014/main" id="{E06E6AEE-BF97-42BA-16F2-030AAB202AC0}"/>
              </a:ext>
            </a:extLst>
          </p:cNvPr>
          <p:cNvSpPr>
            <a:spLocks noGrp="1"/>
          </p:cNvSpPr>
          <p:nvPr>
            <p:ph type="dt" sz="half" idx="10"/>
          </p:nvPr>
        </p:nvSpPr>
        <p:spPr/>
        <p:txBody>
          <a:bodyPr/>
          <a:lstStyle/>
          <a:p>
            <a:r>
              <a:rPr lang="da-DK" noProof="0"/>
              <a:t>20/05/2025</a:t>
            </a:r>
          </a:p>
        </p:txBody>
      </p:sp>
      <p:sp>
        <p:nvSpPr>
          <p:cNvPr id="5" name="Pladsholder til sidefod 4">
            <a:extLst>
              <a:ext uri="{FF2B5EF4-FFF2-40B4-BE49-F238E27FC236}">
                <a16:creationId xmlns:a16="http://schemas.microsoft.com/office/drawing/2014/main" id="{3F8AEA83-6BF6-4C1C-E9AF-175E8A6A10FF}"/>
              </a:ext>
            </a:extLst>
          </p:cNvPr>
          <p:cNvSpPr>
            <a:spLocks noGrp="1"/>
          </p:cNvSpPr>
          <p:nvPr>
            <p:ph type="ftr" sz="quarter" idx="11"/>
          </p:nvPr>
        </p:nvSpPr>
        <p:spPr/>
        <p:txBody>
          <a:bodyPr/>
          <a:lstStyle/>
          <a:p>
            <a:r>
              <a:rPr lang="da-DK" noProof="0"/>
              <a:t>Albatros Workshop</a:t>
            </a:r>
          </a:p>
        </p:txBody>
      </p:sp>
      <p:sp>
        <p:nvSpPr>
          <p:cNvPr id="6" name="Pladsholder til slidenummer 5">
            <a:extLst>
              <a:ext uri="{FF2B5EF4-FFF2-40B4-BE49-F238E27FC236}">
                <a16:creationId xmlns:a16="http://schemas.microsoft.com/office/drawing/2014/main" id="{E6EA9A22-837C-6DAD-78F8-9DBEA71A189E}"/>
              </a:ext>
            </a:extLst>
          </p:cNvPr>
          <p:cNvSpPr>
            <a:spLocks noGrp="1"/>
          </p:cNvSpPr>
          <p:nvPr>
            <p:ph type="sldNum" sz="quarter" idx="12"/>
          </p:nvPr>
        </p:nvSpPr>
        <p:spPr/>
        <p:txBody>
          <a:bodyPr/>
          <a:lstStyle/>
          <a:p>
            <a:fld id="{091A926C-488A-4E3E-9C21-57CAA120E114}" type="slidenum">
              <a:rPr lang="da-DK" noProof="0" smtClean="0"/>
              <a:t>7</a:t>
            </a:fld>
            <a:endParaRPr lang="da-DK" noProof="0"/>
          </a:p>
        </p:txBody>
      </p:sp>
      <p:sp>
        <p:nvSpPr>
          <p:cNvPr id="7" name="Højre klammeparentes 6">
            <a:extLst>
              <a:ext uri="{FF2B5EF4-FFF2-40B4-BE49-F238E27FC236}">
                <a16:creationId xmlns:a16="http://schemas.microsoft.com/office/drawing/2014/main" id="{7E8D7283-1B99-7A01-F96E-9299AD2F0AB7}"/>
              </a:ext>
            </a:extLst>
          </p:cNvPr>
          <p:cNvSpPr/>
          <p:nvPr/>
        </p:nvSpPr>
        <p:spPr>
          <a:xfrm>
            <a:off x="4471920" y="1708386"/>
            <a:ext cx="778212" cy="3537580"/>
          </a:xfrm>
          <a:prstGeom prst="rightBrace">
            <a:avLst/>
          </a:prstGeom>
          <a:ln>
            <a:solidFill>
              <a:schemeClr val="tx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da-DK" noProof="0"/>
          </a:p>
        </p:txBody>
      </p:sp>
      <p:sp>
        <p:nvSpPr>
          <p:cNvPr id="8" name="Tekstfelt 7">
            <a:extLst>
              <a:ext uri="{FF2B5EF4-FFF2-40B4-BE49-F238E27FC236}">
                <a16:creationId xmlns:a16="http://schemas.microsoft.com/office/drawing/2014/main" id="{D98E7759-2E2C-AD59-4696-054EDE54E625}"/>
              </a:ext>
            </a:extLst>
          </p:cNvPr>
          <p:cNvSpPr txBox="1"/>
          <p:nvPr/>
        </p:nvSpPr>
        <p:spPr>
          <a:xfrm>
            <a:off x="5524415" y="3231295"/>
            <a:ext cx="6075709" cy="492443"/>
          </a:xfrm>
          <a:prstGeom prst="rect">
            <a:avLst/>
          </a:prstGeom>
        </p:spPr>
        <p:txBody>
          <a:bodyPr vert="horz" wrap="square" lIns="0" tIns="0" rIns="0" bIns="0" rtlCol="0" anchor="t" anchorCtr="0">
            <a:sp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3200" b="0" noProof="0">
                <a:latin typeface="+mn-lt"/>
              </a:rPr>
              <a:t>Teknologiforståelse </a:t>
            </a:r>
            <a:r>
              <a:rPr lang="da-DK" sz="3200" b="0" i="1" noProof="0">
                <a:latin typeface="+mn-lt"/>
              </a:rPr>
              <a:t>gennem</a:t>
            </a:r>
            <a:r>
              <a:rPr lang="da-DK" sz="3200" b="0" noProof="0">
                <a:latin typeface="+mn-lt"/>
              </a:rPr>
              <a:t> fag</a:t>
            </a:r>
          </a:p>
        </p:txBody>
      </p:sp>
    </p:spTree>
    <p:extLst>
      <p:ext uri="{BB962C8B-B14F-4D97-AF65-F5344CB8AC3E}">
        <p14:creationId xmlns:p14="http://schemas.microsoft.com/office/powerpoint/2010/main" val="73416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26BA-6BB5-FDF4-2A70-A2313D87A19F}"/>
              </a:ext>
            </a:extLst>
          </p:cNvPr>
          <p:cNvSpPr>
            <a:spLocks noGrp="1"/>
          </p:cNvSpPr>
          <p:nvPr>
            <p:ph type="title"/>
          </p:nvPr>
        </p:nvSpPr>
        <p:spPr/>
        <p:txBody>
          <a:bodyPr/>
          <a:lstStyle/>
          <a:p>
            <a:r>
              <a:rPr lang="da-DK" noProof="0">
                <a:ea typeface="Open Sans Extrabold"/>
                <a:cs typeface="Microsoft New Tai Lue"/>
              </a:rPr>
              <a:t>Teknologiforståelse </a:t>
            </a:r>
            <a:r>
              <a:rPr lang="da-DK" i="1" noProof="0">
                <a:ea typeface="Open Sans Extrabold"/>
                <a:cs typeface="Microsoft New Tai Lue"/>
              </a:rPr>
              <a:t>gennem</a:t>
            </a:r>
            <a:r>
              <a:rPr lang="da-DK" noProof="0">
                <a:ea typeface="Open Sans Extrabold"/>
                <a:cs typeface="Microsoft New Tai Lue"/>
              </a:rPr>
              <a:t> fag i en nøddeskal</a:t>
            </a:r>
            <a:endParaRPr lang="da-DK" noProof="0"/>
          </a:p>
        </p:txBody>
      </p:sp>
      <p:sp>
        <p:nvSpPr>
          <p:cNvPr id="3" name="Content Placeholder 2">
            <a:extLst>
              <a:ext uri="{FF2B5EF4-FFF2-40B4-BE49-F238E27FC236}">
                <a16:creationId xmlns:a16="http://schemas.microsoft.com/office/drawing/2014/main" id="{CBE7BE9D-934F-6AAF-45CA-2E57FD3B99EF}"/>
              </a:ext>
            </a:extLst>
          </p:cNvPr>
          <p:cNvSpPr>
            <a:spLocks noGrp="1"/>
          </p:cNvSpPr>
          <p:nvPr>
            <p:ph idx="1"/>
          </p:nvPr>
        </p:nvSpPr>
        <p:spPr>
          <a:xfrm>
            <a:off x="588962" y="1628775"/>
            <a:ext cx="11232923" cy="4673600"/>
          </a:xfrm>
        </p:spPr>
        <p:txBody>
          <a:bodyPr vert="horz" lIns="0" tIns="0" rIns="0" bIns="0" rtlCol="0" anchor="t">
            <a:noAutofit/>
          </a:bodyPr>
          <a:lstStyle/>
          <a:p>
            <a:endParaRPr lang="da-DK" sz="2500" noProof="0">
              <a:cs typeface="Microsoft New Tai Lue"/>
            </a:endParaRPr>
          </a:p>
          <a:p>
            <a:endParaRPr lang="da-DK" sz="2500" noProof="0">
              <a:cs typeface="Microsoft New Tai Lue"/>
            </a:endParaRPr>
          </a:p>
          <a:p>
            <a:r>
              <a:rPr lang="da-DK" sz="2500" i="1" noProof="0">
                <a:cs typeface="Microsoft New Tai Lue"/>
              </a:rPr>
              <a:t>Ikke </a:t>
            </a:r>
            <a:r>
              <a:rPr lang="da-DK" sz="2500" noProof="0">
                <a:cs typeface="Microsoft New Tai Lue"/>
              </a:rPr>
              <a:t>afsæt i en ny faglighed, men i nye </a:t>
            </a:r>
            <a:r>
              <a:rPr lang="da-DK" sz="2500" i="1" noProof="0">
                <a:cs typeface="Microsoft New Tai Lue"/>
              </a:rPr>
              <a:t>problemstillinger</a:t>
            </a:r>
          </a:p>
          <a:p>
            <a:r>
              <a:rPr lang="da-DK" sz="2500" noProof="0">
                <a:cs typeface="Microsoft New Tai Lue"/>
              </a:rPr>
              <a:t>Forskydning fra at integrere en ny faglighed i en velkendt til at aktivere velkendt faglighed i relation nye problemstillinger fra teknologiens verden</a:t>
            </a:r>
          </a:p>
          <a:p>
            <a:endParaRPr lang="da-DK" sz="2500" noProof="0">
              <a:cs typeface="Microsoft New Tai Lue"/>
            </a:endParaRPr>
          </a:p>
        </p:txBody>
      </p:sp>
      <p:sp>
        <p:nvSpPr>
          <p:cNvPr id="5" name="Slide Number Placeholder 4">
            <a:extLst>
              <a:ext uri="{FF2B5EF4-FFF2-40B4-BE49-F238E27FC236}">
                <a16:creationId xmlns:a16="http://schemas.microsoft.com/office/drawing/2014/main" id="{A488225E-93E9-18D0-EC02-CC7F98263E23}"/>
              </a:ext>
            </a:extLst>
          </p:cNvPr>
          <p:cNvSpPr>
            <a:spLocks noGrp="1"/>
          </p:cNvSpPr>
          <p:nvPr>
            <p:ph type="sldNum" sz="quarter" idx="12"/>
          </p:nvPr>
        </p:nvSpPr>
        <p:spPr/>
        <p:txBody>
          <a:bodyPr/>
          <a:lstStyle/>
          <a:p>
            <a:fld id="{091A926C-488A-4E3E-9C21-57CAA120E114}" type="slidenum">
              <a:rPr lang="da-DK" noProof="0" smtClean="0"/>
              <a:t>8</a:t>
            </a:fld>
            <a:endParaRPr lang="da-DK" noProof="0"/>
          </a:p>
        </p:txBody>
      </p:sp>
      <p:sp>
        <p:nvSpPr>
          <p:cNvPr id="7" name="Date Placeholder 3">
            <a:extLst>
              <a:ext uri="{FF2B5EF4-FFF2-40B4-BE49-F238E27FC236}">
                <a16:creationId xmlns:a16="http://schemas.microsoft.com/office/drawing/2014/main" id="{C2FC1157-7D34-9597-2442-F4F8D2EAB30A}"/>
              </a:ext>
            </a:extLst>
          </p:cNvPr>
          <p:cNvSpPr>
            <a:spLocks noGrp="1"/>
          </p:cNvSpPr>
          <p:nvPr>
            <p:ph type="dt" sz="half" idx="10"/>
          </p:nvPr>
        </p:nvSpPr>
        <p:spPr>
          <a:xfrm>
            <a:off x="9282224" y="85745"/>
            <a:ext cx="1861864" cy="176797"/>
          </a:xfrm>
        </p:spPr>
        <p:txBody>
          <a:bodyPr/>
          <a:lstStyle/>
          <a:p>
            <a:r>
              <a:rPr lang="da-DK" noProof="0"/>
              <a:t>20/05/2025</a:t>
            </a:r>
          </a:p>
        </p:txBody>
      </p:sp>
      <p:sp>
        <p:nvSpPr>
          <p:cNvPr id="4" name="Pladsholder til sidefod 3">
            <a:extLst>
              <a:ext uri="{FF2B5EF4-FFF2-40B4-BE49-F238E27FC236}">
                <a16:creationId xmlns:a16="http://schemas.microsoft.com/office/drawing/2014/main" id="{C5A314D3-98FB-5B63-211F-B7F31F2EFAB5}"/>
              </a:ext>
            </a:extLst>
          </p:cNvPr>
          <p:cNvSpPr>
            <a:spLocks noGrp="1"/>
          </p:cNvSpPr>
          <p:nvPr>
            <p:ph type="ftr" sz="quarter" idx="11"/>
          </p:nvPr>
        </p:nvSpPr>
        <p:spPr/>
        <p:txBody>
          <a:bodyPr/>
          <a:lstStyle/>
          <a:p>
            <a:r>
              <a:rPr lang="da-DK" noProof="0"/>
              <a:t>Albatros Workshop</a:t>
            </a:r>
          </a:p>
        </p:txBody>
      </p:sp>
    </p:spTree>
    <p:extLst>
      <p:ext uri="{BB962C8B-B14F-4D97-AF65-F5344CB8AC3E}">
        <p14:creationId xmlns:p14="http://schemas.microsoft.com/office/powerpoint/2010/main" val="162415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7">
          <a:extLst>
            <a:ext uri="{FF2B5EF4-FFF2-40B4-BE49-F238E27FC236}">
              <a16:creationId xmlns:a16="http://schemas.microsoft.com/office/drawing/2014/main" id="{0C01A722-4582-6D2C-1601-75CFE4A1DF24}"/>
            </a:ext>
          </a:extLst>
        </p:cNvPr>
        <p:cNvGrpSpPr/>
        <p:nvPr/>
      </p:nvGrpSpPr>
      <p:grpSpPr>
        <a:xfrm>
          <a:off x="0" y="0"/>
          <a:ext cx="0" cy="0"/>
          <a:chOff x="0" y="0"/>
          <a:chExt cx="0" cy="0"/>
        </a:xfrm>
      </p:grpSpPr>
      <p:sp>
        <p:nvSpPr>
          <p:cNvPr id="638" name="Google Shape;638;p78">
            <a:extLst>
              <a:ext uri="{FF2B5EF4-FFF2-40B4-BE49-F238E27FC236}">
                <a16:creationId xmlns:a16="http://schemas.microsoft.com/office/drawing/2014/main" id="{742DBE9D-E5E2-AB80-C8AA-00A8FEE998ED}"/>
              </a:ext>
            </a:extLst>
          </p:cNvPr>
          <p:cNvSpPr txBox="1">
            <a:spLocks noGrp="1"/>
          </p:cNvSpPr>
          <p:nvPr>
            <p:ph type="title"/>
          </p:nvPr>
        </p:nvSpPr>
        <p:spPr>
          <a:xfrm>
            <a:off x="588963" y="620714"/>
            <a:ext cx="11012488" cy="863599"/>
          </a:xfrm>
        </p:spPr>
        <p:txBody>
          <a:bodyPr spcFirstLastPara="1" vert="horz" lIns="91433" tIns="45700" rIns="91433" bIns="45700" rtlCol="0" anchor="t" anchorCtr="0">
            <a:normAutofit/>
          </a:bodyPr>
          <a:lstStyle/>
          <a:p>
            <a:pPr>
              <a:spcBef>
                <a:spcPts val="0"/>
              </a:spcBef>
            </a:pPr>
            <a:r>
              <a:rPr lang="da-DK">
                <a:ea typeface="Open Sans Extrabold"/>
                <a:cs typeface="Microsoft New Tai Lue"/>
              </a:rPr>
              <a:t>Teknologiforståelse </a:t>
            </a:r>
            <a:r>
              <a:rPr lang="da-DK" i="1">
                <a:ea typeface="Open Sans Extrabold"/>
                <a:cs typeface="Microsoft New Tai Lue"/>
              </a:rPr>
              <a:t>gennem</a:t>
            </a:r>
            <a:r>
              <a:rPr lang="da-DK">
                <a:ea typeface="Open Sans Extrabold"/>
                <a:cs typeface="Microsoft New Tai Lue"/>
              </a:rPr>
              <a:t> matematik i praksis</a:t>
            </a:r>
            <a:endParaRPr lang="en-US"/>
          </a:p>
        </p:txBody>
      </p:sp>
      <p:sp>
        <p:nvSpPr>
          <p:cNvPr id="639" name="Google Shape;639;p78">
            <a:extLst>
              <a:ext uri="{FF2B5EF4-FFF2-40B4-BE49-F238E27FC236}">
                <a16:creationId xmlns:a16="http://schemas.microsoft.com/office/drawing/2014/main" id="{E057B426-96FB-D7A8-5892-F3950ECDEBEC}"/>
              </a:ext>
            </a:extLst>
          </p:cNvPr>
          <p:cNvSpPr txBox="1">
            <a:spLocks noGrp="1"/>
          </p:cNvSpPr>
          <p:nvPr>
            <p:ph idx="1"/>
          </p:nvPr>
        </p:nvSpPr>
        <p:spPr>
          <a:xfrm>
            <a:off x="576868" y="1628775"/>
            <a:ext cx="11012488" cy="4267200"/>
          </a:xfrm>
        </p:spPr>
        <p:txBody>
          <a:bodyPr spcFirstLastPara="1" vert="horz" lIns="91433" tIns="45700" rIns="91433" bIns="45700" rtlCol="0" anchor="t" anchorCtr="0">
            <a:normAutofit/>
          </a:bodyPr>
          <a:lstStyle/>
          <a:p>
            <a:pPr marL="8255" indent="0">
              <a:spcBef>
                <a:spcPts val="0"/>
              </a:spcBef>
              <a:buSzPts val="2100"/>
              <a:buNone/>
            </a:pPr>
            <a:r>
              <a:rPr lang="da-DK" sz="2800" noProof="0">
                <a:cs typeface="Microsoft New Tai Lue"/>
              </a:rPr>
              <a:t>Mål: at forberede elever til at forholde sig til digitale </a:t>
            </a:r>
            <a:r>
              <a:rPr lang="da-DK" sz="2800" b="1" noProof="0">
                <a:cs typeface="Microsoft New Tai Lue"/>
              </a:rPr>
              <a:t>problemstillinger</a:t>
            </a:r>
            <a:r>
              <a:rPr lang="da-DK" sz="2800" noProof="0">
                <a:cs typeface="Microsoft New Tai Lue"/>
              </a:rPr>
              <a:t> med samfundsmæssig relevans </a:t>
            </a:r>
            <a:r>
              <a:rPr lang="da-DK" sz="2800" i="1" noProof="0">
                <a:cs typeface="Microsoft New Tai Lue"/>
              </a:rPr>
              <a:t>gennem</a:t>
            </a:r>
            <a:r>
              <a:rPr lang="da-DK" sz="2800" noProof="0">
                <a:cs typeface="Microsoft New Tai Lue"/>
              </a:rPr>
              <a:t> </a:t>
            </a:r>
            <a:r>
              <a:rPr lang="da-DK" sz="2800">
                <a:cs typeface="Microsoft New Tai Lue"/>
              </a:rPr>
              <a:t>matematisk faglighed</a:t>
            </a:r>
            <a:endParaRPr lang="da-DK" noProof="0">
              <a:cs typeface="Microsoft New Tai Lue"/>
            </a:endParaRPr>
          </a:p>
          <a:p>
            <a:pPr marL="8255" indent="0">
              <a:spcBef>
                <a:spcPts val="0"/>
              </a:spcBef>
              <a:buSzPts val="2100"/>
              <a:buNone/>
            </a:pPr>
            <a:endParaRPr lang="da-DK" sz="2800" noProof="0">
              <a:cs typeface="Microsoft New Tai Lue"/>
            </a:endParaRPr>
          </a:p>
          <a:p>
            <a:pPr marL="8255" indent="0">
              <a:spcBef>
                <a:spcPts val="0"/>
              </a:spcBef>
              <a:buSzPts val="2100"/>
              <a:buNone/>
            </a:pPr>
            <a:r>
              <a:rPr lang="da-DK" sz="2800">
                <a:cs typeface="Microsoft New Tai Lue"/>
              </a:rPr>
              <a:t>Forløbene</a:t>
            </a:r>
            <a:r>
              <a:rPr lang="da-DK" sz="2800" noProof="0">
                <a:cs typeface="Microsoft New Tai Lue"/>
              </a:rPr>
              <a:t> skal</a:t>
            </a:r>
          </a:p>
          <a:p>
            <a:pPr marL="799465" lvl="1" indent="-342900">
              <a:spcBef>
                <a:spcPts val="533"/>
              </a:spcBef>
              <a:buSzPts val="1800"/>
            </a:pPr>
            <a:r>
              <a:rPr lang="da-DK" sz="2100" noProof="0">
                <a:cs typeface="Microsoft New Tai Lue"/>
              </a:rPr>
              <a:t>Tage afsæt </a:t>
            </a:r>
            <a:r>
              <a:rPr lang="da-DK" sz="2100">
                <a:cs typeface="Microsoft New Tai Lue"/>
              </a:rPr>
              <a:t>i</a:t>
            </a:r>
            <a:r>
              <a:rPr lang="da-DK" sz="2100" noProof="0">
                <a:cs typeface="Microsoft New Tai Lue"/>
              </a:rPr>
              <a:t> datalogisk frontforskning indenfor algoritmisk bias/fairness, </a:t>
            </a:r>
          </a:p>
          <a:p>
            <a:pPr marL="799465" lvl="1" indent="-342900">
              <a:spcBef>
                <a:spcPts val="533"/>
              </a:spcBef>
              <a:buSzPts val="1800"/>
            </a:pPr>
            <a:r>
              <a:rPr lang="da-DK" sz="2100">
                <a:cs typeface="Microsoft New Tai Lue"/>
              </a:rPr>
              <a:t>Kunne genkendes af forskerne som en retvisende repræsentation af deres arbejde </a:t>
            </a:r>
          </a:p>
          <a:p>
            <a:pPr marL="799465" lvl="1" indent="-342900">
              <a:spcBef>
                <a:spcPts val="533"/>
              </a:spcBef>
              <a:buSzPts val="1800"/>
            </a:pPr>
            <a:r>
              <a:rPr lang="da-DK" sz="2100" b="1" noProof="0">
                <a:cs typeface="Microsoft New Tai Lue"/>
              </a:rPr>
              <a:t>Kunne gennemføres indenfor rammerne af Fælles Mål</a:t>
            </a:r>
            <a:endParaRPr lang="da-DK" sz="2100" b="1"/>
          </a:p>
          <a:p>
            <a:pPr marL="799465" lvl="1" indent="-342900">
              <a:spcBef>
                <a:spcPts val="533"/>
              </a:spcBef>
              <a:buSzPts val="1800"/>
            </a:pPr>
            <a:r>
              <a:rPr lang="da-DK" sz="2100" b="1" noProof="0">
                <a:cs typeface="Microsoft New Tai Lue"/>
              </a:rPr>
              <a:t>Være udformet, så matematiklærere </a:t>
            </a:r>
            <a:r>
              <a:rPr lang="da-DK" sz="2100" b="1">
                <a:cs typeface="Microsoft New Tai Lue"/>
              </a:rPr>
              <a:t>føler</a:t>
            </a:r>
            <a:r>
              <a:rPr lang="da-DK" sz="2100" b="1" noProof="0">
                <a:cs typeface="Microsoft New Tai Lue"/>
              </a:rPr>
              <a:t> sig på faglig sikker grund</a:t>
            </a:r>
          </a:p>
          <a:p>
            <a:pPr marL="799465" lvl="1" indent="-342900">
              <a:spcBef>
                <a:spcPts val="533"/>
              </a:spcBef>
              <a:buSzPts val="1800"/>
            </a:pPr>
            <a:endParaRPr lang="da-DK" sz="2500" noProof="0">
              <a:cs typeface="Microsoft New Tai Lue"/>
            </a:endParaRPr>
          </a:p>
          <a:p>
            <a:pPr marL="799465" lvl="1" indent="-342900">
              <a:spcBef>
                <a:spcPts val="533"/>
              </a:spcBef>
              <a:buSzPts val="1800"/>
            </a:pPr>
            <a:endParaRPr lang="da-DK" sz="2500" noProof="0">
              <a:cs typeface="Microsoft New Tai Lue"/>
            </a:endParaRPr>
          </a:p>
          <a:p>
            <a:pPr marL="0" indent="0">
              <a:spcBef>
                <a:spcPct val="0"/>
              </a:spcBef>
              <a:buNone/>
            </a:pPr>
            <a:endParaRPr lang="da-DK" sz="2800" noProof="0"/>
          </a:p>
          <a:p>
            <a:pPr marL="0" indent="0">
              <a:spcBef>
                <a:spcPct val="0"/>
              </a:spcBef>
              <a:buNone/>
            </a:pPr>
            <a:endParaRPr lang="da-DK" sz="2800" noProof="0"/>
          </a:p>
          <a:p>
            <a:pPr marL="0" indent="0">
              <a:spcBef>
                <a:spcPct val="0"/>
              </a:spcBef>
              <a:buNone/>
            </a:pPr>
            <a:endParaRPr lang="da-DK" sz="2800" b="0" noProof="0">
              <a:solidFill>
                <a:schemeClr val="tx1"/>
              </a:solidFill>
              <a:latin typeface="+mn-lt"/>
              <a:cs typeface="Microsoft New Tai Lue"/>
            </a:endParaRPr>
          </a:p>
          <a:p>
            <a:pPr marL="799465" lvl="1" indent="-342900">
              <a:spcBef>
                <a:spcPts val="533"/>
              </a:spcBef>
              <a:spcAft>
                <a:spcPts val="1600"/>
              </a:spcAft>
              <a:buSzPts val="1800"/>
            </a:pPr>
            <a:endParaRPr lang="da-DK" sz="2500" noProof="0"/>
          </a:p>
        </p:txBody>
      </p:sp>
      <p:sp>
        <p:nvSpPr>
          <p:cNvPr id="646" name="Slide Number Placeholder 4">
            <a:extLst>
              <a:ext uri="{FF2B5EF4-FFF2-40B4-BE49-F238E27FC236}">
                <a16:creationId xmlns:a16="http://schemas.microsoft.com/office/drawing/2014/main" id="{BB1E04A8-2507-1CA2-4EE0-9F1DCB31B3DC}"/>
              </a:ext>
            </a:extLst>
          </p:cNvPr>
          <p:cNvSpPr>
            <a:spLocks noGrp="1"/>
          </p:cNvSpPr>
          <p:nvPr>
            <p:ph type="sldNum" sz="quarter" idx="12"/>
          </p:nvPr>
        </p:nvSpPr>
        <p:spPr>
          <a:xfrm>
            <a:off x="11219691" y="85745"/>
            <a:ext cx="381759" cy="176797"/>
          </a:xfrm>
        </p:spPr>
        <p:txBody>
          <a:bodyPr/>
          <a:lstStyle/>
          <a:p>
            <a:pPr>
              <a:spcAft>
                <a:spcPts val="600"/>
              </a:spcAft>
            </a:pPr>
            <a:fld id="{091A926C-488A-4E3E-9C21-57CAA120E114}" type="slidenum">
              <a:rPr lang="da-DK" noProof="0" smtClean="0"/>
              <a:pPr>
                <a:spcAft>
                  <a:spcPts val="600"/>
                </a:spcAft>
              </a:pPr>
              <a:t>9</a:t>
            </a:fld>
            <a:endParaRPr lang="da-DK" noProof="0"/>
          </a:p>
        </p:txBody>
      </p:sp>
      <p:sp>
        <p:nvSpPr>
          <p:cNvPr id="2" name="Date Placeholder 3">
            <a:extLst>
              <a:ext uri="{FF2B5EF4-FFF2-40B4-BE49-F238E27FC236}">
                <a16:creationId xmlns:a16="http://schemas.microsoft.com/office/drawing/2014/main" id="{D4C32550-751C-5440-FFBA-40C848FAAF11}"/>
              </a:ext>
            </a:extLst>
          </p:cNvPr>
          <p:cNvSpPr>
            <a:spLocks noGrp="1"/>
          </p:cNvSpPr>
          <p:nvPr>
            <p:ph type="dt" sz="half" idx="10"/>
          </p:nvPr>
        </p:nvSpPr>
        <p:spPr>
          <a:xfrm>
            <a:off x="9282224" y="85745"/>
            <a:ext cx="1861864" cy="176797"/>
          </a:xfrm>
        </p:spPr>
        <p:txBody>
          <a:bodyPr/>
          <a:lstStyle/>
          <a:p>
            <a:r>
              <a:rPr lang="da-DK" noProof="0"/>
              <a:t>20/05/2025</a:t>
            </a:r>
          </a:p>
        </p:txBody>
      </p:sp>
      <p:sp>
        <p:nvSpPr>
          <p:cNvPr id="3" name="Pladsholder til sidefod 2">
            <a:extLst>
              <a:ext uri="{FF2B5EF4-FFF2-40B4-BE49-F238E27FC236}">
                <a16:creationId xmlns:a16="http://schemas.microsoft.com/office/drawing/2014/main" id="{761554B1-D97F-3137-A3C8-3BE11B7E1DCF}"/>
              </a:ext>
            </a:extLst>
          </p:cNvPr>
          <p:cNvSpPr>
            <a:spLocks noGrp="1"/>
          </p:cNvSpPr>
          <p:nvPr>
            <p:ph type="ftr" sz="quarter" idx="11"/>
          </p:nvPr>
        </p:nvSpPr>
        <p:spPr/>
        <p:txBody>
          <a:bodyPr/>
          <a:lstStyle/>
          <a:p>
            <a:r>
              <a:rPr lang="da-DK" noProof="0"/>
              <a:t>Albatros Workshop</a:t>
            </a:r>
          </a:p>
        </p:txBody>
      </p:sp>
    </p:spTree>
    <p:extLst>
      <p:ext uri="{BB962C8B-B14F-4D97-AF65-F5344CB8AC3E}">
        <p14:creationId xmlns:p14="http://schemas.microsoft.com/office/powerpoint/2010/main" val="81704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Brugerdefineret design">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wrap="square" rtlCol="0" anchor="ctr">
        <a:noAutofit/>
      </a:bodyPr>
      <a:lstStyle>
        <a:defPPr algn="l">
          <a:defRPr sz="2400" dirty="0" err="1" smtClean="0">
            <a:solidFill>
              <a:schemeClr val="bg1"/>
            </a:solidFill>
          </a:defRPr>
        </a:defPPr>
      </a:lstStyle>
    </a:spDef>
    <a:txDef>
      <a:spPr/>
      <a:bodyPr vert="horz" wrap="square" lIns="0" tIns="0" rIns="0" bIns="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sz="2400" b="0" dirty="0" smtClean="0">
            <a:solidFill>
              <a:schemeClr val="tx1"/>
            </a:solidFill>
            <a:latin typeface="+mn-lt"/>
          </a:defRPr>
        </a:defPPr>
      </a:lstStyle>
    </a:txDef>
  </a:objectDefaults>
  <a:extraClrSchemeLst/>
  <a:extLst>
    <a:ext uri="{05A4C25C-085E-4340-85A3-A5531E510DB2}">
      <thm15:themeFamily xmlns:thm15="http://schemas.microsoft.com/office/thememl/2012/main" name="blank.potx" id="{5543F3BF-36F3-4963-802B-107C5B2B2BE9}" vid="{1A6B4748-6059-4D52-A034-550C0EAB7ADD}"/>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KU 2023">
      <a:dk1>
        <a:srgbClr val="000000"/>
      </a:dk1>
      <a:lt1>
        <a:srgbClr val="FFFFFF"/>
      </a:lt1>
      <a:dk2>
        <a:srgbClr val="6E6E6E"/>
      </a:dk2>
      <a:lt2>
        <a:srgbClr val="E7E6E6"/>
      </a:lt2>
      <a:accent1>
        <a:srgbClr val="A31D20"/>
      </a:accent1>
      <a:accent2>
        <a:srgbClr val="7B7B7B"/>
      </a:accent2>
      <a:accent3>
        <a:srgbClr val="C73028"/>
      </a:accent3>
      <a:accent4>
        <a:srgbClr val="415570"/>
      </a:accent4>
      <a:accent5>
        <a:srgbClr val="197F8E"/>
      </a:accent5>
      <a:accent6>
        <a:srgbClr val="4B8324"/>
      </a:accent6>
      <a:hlink>
        <a:srgbClr val="A31D20"/>
      </a:hlink>
      <a:folHlink>
        <a:srgbClr val="000000"/>
      </a:folHlink>
    </a:clrScheme>
    <a:fontScheme name="KU 2023">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545FD5461BF74C8C0A008B4085DC1C" ma:contentTypeVersion="13" ma:contentTypeDescription="Create a new document." ma:contentTypeScope="" ma:versionID="92e569781fcc4e31c1475c1c5819794c">
  <xsd:schema xmlns:xsd="http://www.w3.org/2001/XMLSchema" xmlns:xs="http://www.w3.org/2001/XMLSchema" xmlns:p="http://schemas.microsoft.com/office/2006/metadata/properties" xmlns:ns2="3b3af831-3fa5-4095-b9b1-104b279ad185" xmlns:ns3="feafb3ed-f355-4d40-bb7c-9aa71eb02e4d" targetNamespace="http://schemas.microsoft.com/office/2006/metadata/properties" ma:root="true" ma:fieldsID="7e856793c75ccec4c6a5bb6e488e7d64" ns2:_="" ns3:_="">
    <xsd:import namespace="3b3af831-3fa5-4095-b9b1-104b279ad185"/>
    <xsd:import namespace="feafb3ed-f355-4d40-bb7c-9aa71eb02e4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3af831-3fa5-4095-b9b1-104b279ad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d5578fd-35c2-4d8f-a1bf-4043a6e4e7a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afb3ed-f355-4d40-bb7c-9aa71eb02e4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178f9be-f651-4f10-aaba-e35fc1f46932}" ma:internalName="TaxCatchAll" ma:showField="CatchAllData" ma:web="feafb3ed-f355-4d40-bb7c-9aa71eb02e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3af831-3fa5-4095-b9b1-104b279ad185">
      <Terms xmlns="http://schemas.microsoft.com/office/infopath/2007/PartnerControls"/>
    </lcf76f155ced4ddcb4097134ff3c332f>
    <TaxCatchAll xmlns="feafb3ed-f355-4d40-bb7c-9aa71eb02e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78999B-DE37-4D0C-A07B-47513A720113}">
  <ds:schemaRefs>
    <ds:schemaRef ds:uri="3b3af831-3fa5-4095-b9b1-104b279ad185"/>
    <ds:schemaRef ds:uri="feafb3ed-f355-4d40-bb7c-9aa71eb02e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D7DACC-1A1F-4E1B-9336-06E2A70D9BB2}">
  <ds:schemaRefs>
    <ds:schemaRef ds:uri="3b3af831-3fa5-4095-b9b1-104b279ad185"/>
    <ds:schemaRef ds:uri="feafb3ed-f355-4d40-bb7c-9aa71eb02e4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9BE27B-58B4-4516-811A-7B9039F2105A}">
  <ds:schemaRefs>
    <ds:schemaRef ds:uri="http://schemas.microsoft.com/sharepoint/v3/contenttype/forms"/>
  </ds:schemaRefs>
</ds:datastoreItem>
</file>

<file path=docMetadata/LabelInfo.xml><?xml version="1.0" encoding="utf-8"?>
<clbl:labelList xmlns:clbl="http://schemas.microsoft.com/office/2020/mipLabelMetadata">
  <clbl:label id="{a3927f91-cda1-4696-af89-8c9f1ceffa91}" enabled="0" method="" siteId="{a3927f91-cda1-4696-af89-8c9f1ceffa91}" removed="1"/>
</clbl:labelList>
</file>

<file path=docProps/app.xml><?xml version="1.0" encoding="utf-8"?>
<Properties xmlns="http://schemas.openxmlformats.org/officeDocument/2006/extended-properties" xmlns:vt="http://schemas.openxmlformats.org/officeDocument/2006/docPropsVTypes">
  <Template>blank</Template>
  <TotalTime>8</TotalTime>
  <Words>1456</Words>
  <Application>Microsoft Office PowerPoint</Application>
  <PresentationFormat>Widescreen</PresentationFormat>
  <Paragraphs>261</Paragraphs>
  <Slides>29</Slides>
  <Notes>29</Notes>
  <HiddenSlides>0</HiddenSlides>
  <MMClips>2</MMClips>
  <ScaleCrop>false</ScaleCrop>
  <HeadingPairs>
    <vt:vector size="6" baseType="variant">
      <vt:variant>
        <vt:lpstr>Benyttede skrifttyper</vt:lpstr>
      </vt:variant>
      <vt:variant>
        <vt:i4>12</vt:i4>
      </vt:variant>
      <vt:variant>
        <vt:lpstr>Tema</vt:lpstr>
      </vt:variant>
      <vt:variant>
        <vt:i4>2</vt:i4>
      </vt:variant>
      <vt:variant>
        <vt:lpstr>Slidetitler</vt:lpstr>
      </vt:variant>
      <vt:variant>
        <vt:i4>29</vt:i4>
      </vt:variant>
    </vt:vector>
  </HeadingPairs>
  <TitlesOfParts>
    <vt:vector size="43" baseType="lpstr">
      <vt:lpstr>Trebuchet MS</vt:lpstr>
      <vt:lpstr>Wingdings 3</vt:lpstr>
      <vt:lpstr>Aptos</vt:lpstr>
      <vt:lpstr>Courier New</vt:lpstr>
      <vt:lpstr>Century Gothic</vt:lpstr>
      <vt:lpstr>Raleway</vt:lpstr>
      <vt:lpstr>Wingdings</vt:lpstr>
      <vt:lpstr>Symbol</vt:lpstr>
      <vt:lpstr>Times New Roman</vt:lpstr>
      <vt:lpstr>Open Sans Extrabold</vt:lpstr>
      <vt:lpstr>Arial</vt:lpstr>
      <vt:lpstr>Microsoft New Tai Lue</vt:lpstr>
      <vt:lpstr>Brugerdefineret design</vt:lpstr>
      <vt:lpstr>Ion</vt:lpstr>
      <vt:lpstr>Teknologiforståelse gennem matematik Hvordan ved din streamingtjeneste, hvad du vil se?</vt:lpstr>
      <vt:lpstr>Dagens workshop – kort fortalt</vt:lpstr>
      <vt:lpstr>Hvad er Albatros?</vt:lpstr>
      <vt:lpstr>Holdet bag Albatros</vt:lpstr>
      <vt:lpstr>Projektets to ben</vt:lpstr>
      <vt:lpstr>Projektets baggrund: Erkendelser og erfaringer fra teknologiforståelse i den danske grundskole</vt:lpstr>
      <vt:lpstr>Hvad har vi lavet indtil nu?</vt:lpstr>
      <vt:lpstr>Teknologiforståelse gennem fag i en nøddeskal</vt:lpstr>
      <vt:lpstr>Teknologiforståelse gennem matematik i praksis</vt:lpstr>
      <vt:lpstr>Rasmus Pagh og Martin Aumüller</vt:lpstr>
      <vt:lpstr>Hvordan ser forskning ud? </vt:lpstr>
      <vt:lpstr>Fra forskning til matematikundervisning</vt:lpstr>
      <vt:lpstr>Overblik</vt:lpstr>
      <vt:lpstr>Læringsmål </vt:lpstr>
      <vt:lpstr>Rasmus Pagh</vt:lpstr>
      <vt:lpstr>Jeres anbefaling</vt:lpstr>
      <vt:lpstr>K-NN algoritmen</vt:lpstr>
      <vt:lpstr>Arbejd med K-NN</vt:lpstr>
      <vt:lpstr>A-NN algoritmen</vt:lpstr>
      <vt:lpstr>Happiness</vt:lpstr>
      <vt:lpstr>Danceability</vt:lpstr>
      <vt:lpstr> </vt:lpstr>
      <vt:lpstr>PowerPoint-præsentation</vt:lpstr>
      <vt:lpstr>PowerPoint-præsentation</vt:lpstr>
      <vt:lpstr>PowerPoint-præsentation</vt:lpstr>
      <vt:lpstr>Set fra din position</vt:lpstr>
      <vt:lpstr>Konklusion og reservationer</vt:lpstr>
      <vt:lpstr>Arbejde fremadrettet</vt:lpstr>
      <vt:lpstr>Mere fra ALBATROS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Andreas Lindenskov Tamborg</dc:creator>
  <cp:lastModifiedBy>Peter Wied Stenkilde</cp:lastModifiedBy>
  <cp:revision>2</cp:revision>
  <dcterms:created xsi:type="dcterms:W3CDTF">2024-11-17T21:10:09Z</dcterms:created>
  <dcterms:modified xsi:type="dcterms:W3CDTF">2025-05-22T07:55:31Z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ContentTypeId">
    <vt:lpwstr>0x0101009A545FD5461BF74C8C0A008B4085DC1C</vt:lpwstr>
  </property>
  <property fmtid="{D5CDD505-2E9C-101B-9397-08002B2CF9AE}" pid="4" name="MediaServiceImageTags">
    <vt:lpwstr/>
  </property>
</Properties>
</file>